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0" r:id="rId2"/>
  </p:sldMasterIdLst>
  <p:sldIdLst>
    <p:sldId id="363" r:id="rId3"/>
    <p:sldId id="256" r:id="rId4"/>
    <p:sldId id="279" r:id="rId5"/>
    <p:sldId id="257" r:id="rId6"/>
    <p:sldId id="259" r:id="rId7"/>
    <p:sldId id="260" r:id="rId8"/>
    <p:sldId id="261" r:id="rId9"/>
    <p:sldId id="262" r:id="rId10"/>
    <p:sldId id="263" r:id="rId11"/>
    <p:sldId id="264" r:id="rId12"/>
    <p:sldId id="265" r:id="rId13"/>
    <p:sldId id="266" r:id="rId14"/>
    <p:sldId id="267" r:id="rId15"/>
    <p:sldId id="280" r:id="rId16"/>
    <p:sldId id="281" r:id="rId17"/>
    <p:sldId id="282" r:id="rId18"/>
    <p:sldId id="283" r:id="rId19"/>
    <p:sldId id="284" r:id="rId20"/>
    <p:sldId id="285" r:id="rId21"/>
    <p:sldId id="286" r:id="rId22"/>
    <p:sldId id="268" r:id="rId23"/>
    <p:sldId id="271" r:id="rId24"/>
    <p:sldId id="272" r:id="rId25"/>
    <p:sldId id="273" r:id="rId26"/>
    <p:sldId id="269" r:id="rId27"/>
    <p:sldId id="270" r:id="rId28"/>
    <p:sldId id="274" r:id="rId29"/>
    <p:sldId id="28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364" y="60"/>
      </p:cViewPr>
      <p:guideLst/>
    </p:cSldViewPr>
  </p:slideViewPr>
  <p:notesTextViewPr>
    <p:cViewPr>
      <p:scale>
        <a:sx n="1" d="1"/>
        <a:sy n="1" d="1"/>
      </p:scale>
      <p:origin x="0" y="0"/>
    </p:cViewPr>
  </p:notesTextViewPr>
  <p:sorterViewPr>
    <p:cViewPr>
      <p:scale>
        <a:sx n="100" d="100"/>
        <a:sy n="100" d="100"/>
      </p:scale>
      <p:origin x="0" y="-93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C474781-03B4-47D5-AAE3-FF53420089E2}" type="datetimeFigureOut">
              <a:rPr lang="en-IN" smtClean="0"/>
              <a:t>03-01-2022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6847EBA-A821-470B-A556-77BBFD850CC4}" type="slidenum">
              <a:rPr lang="en-IN" smtClean="0"/>
              <a:t>‹#›</a:t>
            </a:fld>
            <a:endParaRPr lang="en-IN"/>
          </a:p>
        </p:txBody>
      </p:sp>
    </p:spTree>
    <p:extLst>
      <p:ext uri="{BB962C8B-B14F-4D97-AF65-F5344CB8AC3E}">
        <p14:creationId xmlns:p14="http://schemas.microsoft.com/office/powerpoint/2010/main" val="2806908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474781-03B4-47D5-AAE3-FF53420089E2}" type="datetimeFigureOut">
              <a:rPr lang="en-IN" smtClean="0"/>
              <a:t>03-01-2022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6847EBA-A821-470B-A556-77BBFD850CC4}" type="slidenum">
              <a:rPr lang="en-IN" smtClean="0"/>
              <a:t>‹#›</a:t>
            </a:fld>
            <a:endParaRPr lang="en-IN"/>
          </a:p>
        </p:txBody>
      </p:sp>
    </p:spTree>
    <p:extLst>
      <p:ext uri="{BB962C8B-B14F-4D97-AF65-F5344CB8AC3E}">
        <p14:creationId xmlns:p14="http://schemas.microsoft.com/office/powerpoint/2010/main" val="2261612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C474781-03B4-47D5-AAE3-FF53420089E2}" type="datetimeFigureOut">
              <a:rPr lang="en-IN" smtClean="0"/>
              <a:t>03-01-2022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6847EBA-A821-470B-A556-77BBFD850CC4}" type="slidenum">
              <a:rPr lang="en-IN" smtClean="0"/>
              <a:t>‹#›</a:t>
            </a:fld>
            <a:endParaRPr lang="en-IN"/>
          </a:p>
        </p:txBody>
      </p:sp>
    </p:spTree>
    <p:extLst>
      <p:ext uri="{BB962C8B-B14F-4D97-AF65-F5344CB8AC3E}">
        <p14:creationId xmlns:p14="http://schemas.microsoft.com/office/powerpoint/2010/main" val="792833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C474781-03B4-47D5-AAE3-FF53420089E2}" type="datetimeFigureOut">
              <a:rPr lang="en-IN" smtClean="0"/>
              <a:t>03-01-2022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6847EBA-A821-470B-A556-77BBFD850CC4}" type="slidenum">
              <a:rPr lang="en-IN" smtClean="0"/>
              <a:t>‹#›</a:t>
            </a:fld>
            <a:endParaRPr lang="en-IN"/>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23565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474781-03B4-47D5-AAE3-FF53420089E2}" type="datetimeFigureOut">
              <a:rPr lang="en-IN" smtClean="0"/>
              <a:t>03-01-2022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6847EBA-A821-470B-A556-77BBFD850CC4}" type="slidenum">
              <a:rPr lang="en-IN" smtClean="0"/>
              <a:t>‹#›</a:t>
            </a:fld>
            <a:endParaRPr lang="en-IN"/>
          </a:p>
        </p:txBody>
      </p:sp>
    </p:spTree>
    <p:extLst>
      <p:ext uri="{BB962C8B-B14F-4D97-AF65-F5344CB8AC3E}">
        <p14:creationId xmlns:p14="http://schemas.microsoft.com/office/powerpoint/2010/main" val="672550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C474781-03B4-47D5-AAE3-FF53420089E2}" type="datetimeFigureOut">
              <a:rPr lang="en-IN" smtClean="0"/>
              <a:t>03-01-2022</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6847EBA-A821-470B-A556-77BBFD850CC4}" type="slidenum">
              <a:rPr lang="en-IN" smtClean="0"/>
              <a:t>‹#›</a:t>
            </a:fld>
            <a:endParaRPr lang="en-IN"/>
          </a:p>
        </p:txBody>
      </p:sp>
    </p:spTree>
    <p:extLst>
      <p:ext uri="{BB962C8B-B14F-4D97-AF65-F5344CB8AC3E}">
        <p14:creationId xmlns:p14="http://schemas.microsoft.com/office/powerpoint/2010/main" val="1644915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C474781-03B4-47D5-AAE3-FF53420089E2}" type="datetimeFigureOut">
              <a:rPr lang="en-IN" smtClean="0"/>
              <a:t>03-01-2022</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6847EBA-A821-470B-A556-77BBFD850CC4}" type="slidenum">
              <a:rPr lang="en-IN" smtClean="0"/>
              <a:t>‹#›</a:t>
            </a:fld>
            <a:endParaRPr lang="en-IN"/>
          </a:p>
        </p:txBody>
      </p:sp>
    </p:spTree>
    <p:extLst>
      <p:ext uri="{BB962C8B-B14F-4D97-AF65-F5344CB8AC3E}">
        <p14:creationId xmlns:p14="http://schemas.microsoft.com/office/powerpoint/2010/main" val="1071170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474781-03B4-47D5-AAE3-FF53420089E2}" type="datetimeFigureOut">
              <a:rPr lang="en-IN" smtClean="0"/>
              <a:t>03-01-2022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6847EBA-A821-470B-A556-77BBFD850CC4}" type="slidenum">
              <a:rPr lang="en-IN" smtClean="0"/>
              <a:t>‹#›</a:t>
            </a:fld>
            <a:endParaRPr lang="en-IN"/>
          </a:p>
        </p:txBody>
      </p:sp>
    </p:spTree>
    <p:extLst>
      <p:ext uri="{BB962C8B-B14F-4D97-AF65-F5344CB8AC3E}">
        <p14:creationId xmlns:p14="http://schemas.microsoft.com/office/powerpoint/2010/main" val="39018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474781-03B4-47D5-AAE3-FF53420089E2}" type="datetimeFigureOut">
              <a:rPr lang="en-IN" smtClean="0"/>
              <a:t>03-01-2022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6847EBA-A821-470B-A556-77BBFD850CC4}" type="slidenum">
              <a:rPr lang="en-IN" smtClean="0"/>
              <a:t>‹#›</a:t>
            </a:fld>
            <a:endParaRPr lang="en-IN"/>
          </a:p>
        </p:txBody>
      </p:sp>
    </p:spTree>
    <p:extLst>
      <p:ext uri="{BB962C8B-B14F-4D97-AF65-F5344CB8AC3E}">
        <p14:creationId xmlns:p14="http://schemas.microsoft.com/office/powerpoint/2010/main" val="1874989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B9002D-15B7-4356-ADDD-CABDB3F3E437}"/>
              </a:ext>
            </a:extLst>
          </p:cNvPr>
          <p:cNvSpPr/>
          <p:nvPr userDrawn="1"/>
        </p:nvSpPr>
        <p:spPr>
          <a:xfrm>
            <a:off x="609600" y="1905000"/>
            <a:ext cx="2641600" cy="2286000"/>
          </a:xfrm>
          <a:prstGeom prst="rect">
            <a:avLst/>
          </a:prstGeom>
          <a:solidFill>
            <a:srgbClr val="FF99CC"/>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latin typeface="Cambria" pitchFamily="18" charset="0"/>
            </a:endParaRPr>
          </a:p>
        </p:txBody>
      </p:sp>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3860800" y="1600201"/>
            <a:ext cx="7721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4">
            <a:extLst>
              <a:ext uri="{FF2B5EF4-FFF2-40B4-BE49-F238E27FC236}">
                <a16:creationId xmlns:a16="http://schemas.microsoft.com/office/drawing/2014/main" id="{9DCFA817-9B70-4A9B-B5B3-AFBE326A0F45}"/>
              </a:ext>
            </a:extLst>
          </p:cNvPr>
          <p:cNvSpPr>
            <a:spLocks noGrp="1"/>
          </p:cNvSpPr>
          <p:nvPr>
            <p:ph type="dt" sz="half" idx="10"/>
          </p:nvPr>
        </p:nvSpPr>
        <p:spPr/>
        <p:txBody>
          <a:bodyPr/>
          <a:lstStyle>
            <a:lvl1pPr>
              <a:defRPr/>
            </a:lvl1pPr>
          </a:lstStyle>
          <a:p>
            <a:pPr>
              <a:defRPr/>
            </a:pPr>
            <a:fld id="{FAE05392-83BD-4058-89E4-6392C7CEED96}" type="datetime1">
              <a:rPr lang="en-US"/>
              <a:pPr>
                <a:defRPr/>
              </a:pPr>
              <a:t>1/3/2022</a:t>
            </a:fld>
            <a:endParaRPr lang="en-US"/>
          </a:p>
        </p:txBody>
      </p:sp>
      <p:sp>
        <p:nvSpPr>
          <p:cNvPr id="7" name="Footer Placeholder 5">
            <a:extLst>
              <a:ext uri="{FF2B5EF4-FFF2-40B4-BE49-F238E27FC236}">
                <a16:creationId xmlns:a16="http://schemas.microsoft.com/office/drawing/2014/main" id="{E5FF72B9-4930-490A-9D1F-ED29FC1E63DB}"/>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0B3F6D89-D704-48BD-BF96-CEF59DD1458A}"/>
              </a:ext>
            </a:extLst>
          </p:cNvPr>
          <p:cNvSpPr>
            <a:spLocks noGrp="1"/>
          </p:cNvSpPr>
          <p:nvPr>
            <p:ph type="sldNum" sz="quarter" idx="12"/>
          </p:nvPr>
        </p:nvSpPr>
        <p:spPr/>
        <p:txBody>
          <a:bodyPr/>
          <a:lstStyle>
            <a:lvl1pPr>
              <a:defRPr/>
            </a:lvl1pPr>
          </a:lstStyle>
          <a:p>
            <a:pPr>
              <a:defRPr/>
            </a:pPr>
            <a:fld id="{E51D66B1-7C25-44FB-92CA-2B50F853E2FF}" type="slidenum">
              <a:rPr lang="en-US" altLang="en-US"/>
              <a:pPr>
                <a:defRPr/>
              </a:pPr>
              <a:t>‹#›</a:t>
            </a:fld>
            <a:endParaRPr lang="en-US" altLang="en-US"/>
          </a:p>
        </p:txBody>
      </p:sp>
    </p:spTree>
    <p:extLst>
      <p:ext uri="{BB962C8B-B14F-4D97-AF65-F5344CB8AC3E}">
        <p14:creationId xmlns:p14="http://schemas.microsoft.com/office/powerpoint/2010/main" val="1844110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52D7773-9CC2-4C6E-8046-C847DEC8511B}" type="datetimeFigureOut">
              <a:rPr lang="en-US" smtClean="0"/>
              <a:t>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DF122-E0F6-47FF-8E11-5CAD5A0E10DA}" type="slidenum">
              <a:rPr lang="en-US" smtClean="0"/>
              <a:t>‹#›</a:t>
            </a:fld>
            <a:endParaRPr lang="en-US"/>
          </a:p>
        </p:txBody>
      </p:sp>
    </p:spTree>
    <p:extLst>
      <p:ext uri="{BB962C8B-B14F-4D97-AF65-F5344CB8AC3E}">
        <p14:creationId xmlns:p14="http://schemas.microsoft.com/office/powerpoint/2010/main" val="1917877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BC474781-03B4-47D5-AAE3-FF53420089E2}" type="datetimeFigureOut">
              <a:rPr lang="en-IN" smtClean="0"/>
              <a:t>03-01-2022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6847EBA-A821-470B-A556-77BBFD850CC4}" type="slidenum">
              <a:rPr lang="en-IN" smtClean="0"/>
              <a:t>‹#›</a:t>
            </a:fld>
            <a:endParaRPr lang="en-IN"/>
          </a:p>
        </p:txBody>
      </p:sp>
    </p:spTree>
    <p:extLst>
      <p:ext uri="{BB962C8B-B14F-4D97-AF65-F5344CB8AC3E}">
        <p14:creationId xmlns:p14="http://schemas.microsoft.com/office/powerpoint/2010/main" val="38649160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B52D7773-9CC2-4C6E-8046-C847DEC8511B}" type="datetimeFigureOut">
              <a:rPr lang="en-US" smtClean="0"/>
              <a:t>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DF122-E0F6-47FF-8E11-5CAD5A0E10DA}" type="slidenum">
              <a:rPr lang="en-US" smtClean="0"/>
              <a:t>‹#›</a:t>
            </a:fld>
            <a:endParaRPr lang="en-US"/>
          </a:p>
        </p:txBody>
      </p:sp>
    </p:spTree>
    <p:extLst>
      <p:ext uri="{BB962C8B-B14F-4D97-AF65-F5344CB8AC3E}">
        <p14:creationId xmlns:p14="http://schemas.microsoft.com/office/powerpoint/2010/main" val="33334622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2D7773-9CC2-4C6E-8046-C847DEC8511B}" type="datetimeFigureOut">
              <a:rPr lang="en-US" smtClean="0"/>
              <a:t>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DF122-E0F6-47FF-8E11-5CAD5A0E10DA}" type="slidenum">
              <a:rPr lang="en-US" smtClean="0"/>
              <a:t>‹#›</a:t>
            </a:fld>
            <a:endParaRPr lang="en-US"/>
          </a:p>
        </p:txBody>
      </p:sp>
    </p:spTree>
    <p:extLst>
      <p:ext uri="{BB962C8B-B14F-4D97-AF65-F5344CB8AC3E}">
        <p14:creationId xmlns:p14="http://schemas.microsoft.com/office/powerpoint/2010/main" val="36352868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2D7773-9CC2-4C6E-8046-C847DEC8511B}" type="datetimeFigureOut">
              <a:rPr lang="en-US" smtClean="0"/>
              <a:t>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DF122-E0F6-47FF-8E11-5CAD5A0E10DA}" type="slidenum">
              <a:rPr lang="en-US" smtClean="0"/>
              <a:t>‹#›</a:t>
            </a:fld>
            <a:endParaRPr lang="en-US"/>
          </a:p>
        </p:txBody>
      </p:sp>
    </p:spTree>
    <p:extLst>
      <p:ext uri="{BB962C8B-B14F-4D97-AF65-F5344CB8AC3E}">
        <p14:creationId xmlns:p14="http://schemas.microsoft.com/office/powerpoint/2010/main" val="41392665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2D7773-9CC2-4C6E-8046-C847DEC8511B}" type="datetimeFigureOut">
              <a:rPr lang="en-US" smtClean="0"/>
              <a:t>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DDF122-E0F6-47FF-8E11-5CAD5A0E10DA}" type="slidenum">
              <a:rPr lang="en-US" smtClean="0"/>
              <a:t>‹#›</a:t>
            </a:fld>
            <a:endParaRPr lang="en-US"/>
          </a:p>
        </p:txBody>
      </p:sp>
    </p:spTree>
    <p:extLst>
      <p:ext uri="{BB962C8B-B14F-4D97-AF65-F5344CB8AC3E}">
        <p14:creationId xmlns:p14="http://schemas.microsoft.com/office/powerpoint/2010/main" val="26610914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52D7773-9CC2-4C6E-8046-C847DEC8511B}" type="datetimeFigureOut">
              <a:rPr lang="en-US" smtClean="0"/>
              <a:t>1/3/2022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ADDF122-E0F6-47FF-8E11-5CAD5A0E10DA}" type="slidenum">
              <a:rPr lang="en-US" smtClean="0"/>
              <a:t>‹#›</a:t>
            </a:fld>
            <a:endParaRPr lang="en-US"/>
          </a:p>
        </p:txBody>
      </p:sp>
    </p:spTree>
    <p:extLst>
      <p:ext uri="{BB962C8B-B14F-4D97-AF65-F5344CB8AC3E}">
        <p14:creationId xmlns:p14="http://schemas.microsoft.com/office/powerpoint/2010/main" val="35012630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52D7773-9CC2-4C6E-8046-C847DEC8511B}" type="datetimeFigureOut">
              <a:rPr lang="en-US" smtClean="0"/>
              <a:t>1/3/2022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ADDF122-E0F6-47FF-8E11-5CAD5A0E10DA}" type="slidenum">
              <a:rPr lang="en-US" smtClean="0"/>
              <a:t>‹#›</a:t>
            </a:fld>
            <a:endParaRPr lang="en-US"/>
          </a:p>
        </p:txBody>
      </p:sp>
    </p:spTree>
    <p:extLst>
      <p:ext uri="{BB962C8B-B14F-4D97-AF65-F5344CB8AC3E}">
        <p14:creationId xmlns:p14="http://schemas.microsoft.com/office/powerpoint/2010/main" val="28497628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B52D7773-9CC2-4C6E-8046-C847DEC8511B}" type="datetimeFigureOut">
              <a:rPr lang="en-US" smtClean="0"/>
              <a:t>1/3/2022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ADDF122-E0F6-47FF-8E11-5CAD5A0E10DA}" type="slidenum">
              <a:rPr lang="en-US" smtClean="0"/>
              <a:t>‹#›</a:t>
            </a:fld>
            <a:endParaRPr lang="en-US"/>
          </a:p>
        </p:txBody>
      </p:sp>
    </p:spTree>
    <p:extLst>
      <p:ext uri="{BB962C8B-B14F-4D97-AF65-F5344CB8AC3E}">
        <p14:creationId xmlns:p14="http://schemas.microsoft.com/office/powerpoint/2010/main" val="19167823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2D7773-9CC2-4C6E-8046-C847DEC8511B}" type="datetimeFigureOut">
              <a:rPr lang="en-US" smtClean="0"/>
              <a:t>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DF122-E0F6-47FF-8E11-5CAD5A0E10DA}" type="slidenum">
              <a:rPr lang="en-US" smtClean="0"/>
              <a:t>‹#›</a:t>
            </a:fld>
            <a:endParaRPr lang="en-US"/>
          </a:p>
        </p:txBody>
      </p:sp>
    </p:spTree>
    <p:extLst>
      <p:ext uri="{BB962C8B-B14F-4D97-AF65-F5344CB8AC3E}">
        <p14:creationId xmlns:p14="http://schemas.microsoft.com/office/powerpoint/2010/main" val="38138373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2D7773-9CC2-4C6E-8046-C847DEC8511B}" type="datetimeFigureOut">
              <a:rPr lang="en-US" smtClean="0"/>
              <a:t>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DF122-E0F6-47FF-8E11-5CAD5A0E10DA}" type="slidenum">
              <a:rPr lang="en-US" smtClean="0"/>
              <a:t>‹#›</a:t>
            </a:fld>
            <a:endParaRPr lang="en-US"/>
          </a:p>
        </p:txBody>
      </p:sp>
    </p:spTree>
    <p:extLst>
      <p:ext uri="{BB962C8B-B14F-4D97-AF65-F5344CB8AC3E}">
        <p14:creationId xmlns:p14="http://schemas.microsoft.com/office/powerpoint/2010/main" val="24816998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52D7773-9CC2-4C6E-8046-C847DEC8511B}" type="datetimeFigureOut">
              <a:rPr lang="en-US" smtClean="0"/>
              <a:t>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DF122-E0F6-47FF-8E11-5CAD5A0E10DA}" type="slidenum">
              <a:rPr lang="en-US" smtClean="0"/>
              <a:t>‹#›</a:t>
            </a:fld>
            <a:endParaRPr lang="en-US"/>
          </a:p>
        </p:txBody>
      </p:sp>
    </p:spTree>
    <p:extLst>
      <p:ext uri="{BB962C8B-B14F-4D97-AF65-F5344CB8AC3E}">
        <p14:creationId xmlns:p14="http://schemas.microsoft.com/office/powerpoint/2010/main" val="1684531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474781-03B4-47D5-AAE3-FF53420089E2}" type="datetimeFigureOut">
              <a:rPr lang="en-IN" smtClean="0"/>
              <a:t>03-01-2022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6847EBA-A821-470B-A556-77BBFD850CC4}" type="slidenum">
              <a:rPr lang="en-IN" smtClean="0"/>
              <a:t>‹#›</a:t>
            </a:fld>
            <a:endParaRPr lang="en-IN"/>
          </a:p>
        </p:txBody>
      </p:sp>
    </p:spTree>
    <p:extLst>
      <p:ext uri="{BB962C8B-B14F-4D97-AF65-F5344CB8AC3E}">
        <p14:creationId xmlns:p14="http://schemas.microsoft.com/office/powerpoint/2010/main" val="10582210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52D7773-9CC2-4C6E-8046-C847DEC8511B}" type="datetimeFigureOut">
              <a:rPr lang="en-US" smtClean="0"/>
              <a:t>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DF122-E0F6-47FF-8E11-5CAD5A0E10DA}"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7005904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2D7773-9CC2-4C6E-8046-C847DEC8511B}" type="datetimeFigureOut">
              <a:rPr lang="en-US" smtClean="0"/>
              <a:t>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DF122-E0F6-47FF-8E11-5CAD5A0E10DA}" type="slidenum">
              <a:rPr lang="en-US" smtClean="0"/>
              <a:t>‹#›</a:t>
            </a:fld>
            <a:endParaRPr lang="en-US"/>
          </a:p>
        </p:txBody>
      </p:sp>
    </p:spTree>
    <p:extLst>
      <p:ext uri="{BB962C8B-B14F-4D97-AF65-F5344CB8AC3E}">
        <p14:creationId xmlns:p14="http://schemas.microsoft.com/office/powerpoint/2010/main" val="32026495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52D7773-9CC2-4C6E-8046-C847DEC8511B}" type="datetimeFigureOut">
              <a:rPr lang="en-US" smtClean="0"/>
              <a:t>1/3/2022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DF122-E0F6-47FF-8E11-5CAD5A0E10DA}" type="slidenum">
              <a:rPr lang="en-US" smtClean="0"/>
              <a:t>‹#›</a:t>
            </a:fld>
            <a:endParaRPr lang="en-US"/>
          </a:p>
        </p:txBody>
      </p:sp>
    </p:spTree>
    <p:extLst>
      <p:ext uri="{BB962C8B-B14F-4D97-AF65-F5344CB8AC3E}">
        <p14:creationId xmlns:p14="http://schemas.microsoft.com/office/powerpoint/2010/main" val="16749188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52D7773-9CC2-4C6E-8046-C847DEC8511B}" type="datetimeFigureOut">
              <a:rPr lang="en-US" smtClean="0"/>
              <a:t>1/3/2022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DF122-E0F6-47FF-8E11-5CAD5A0E10DA}" type="slidenum">
              <a:rPr lang="en-US" smtClean="0"/>
              <a:t>‹#›</a:t>
            </a:fld>
            <a:endParaRPr lang="en-US"/>
          </a:p>
        </p:txBody>
      </p:sp>
    </p:spTree>
    <p:extLst>
      <p:ext uri="{BB962C8B-B14F-4D97-AF65-F5344CB8AC3E}">
        <p14:creationId xmlns:p14="http://schemas.microsoft.com/office/powerpoint/2010/main" val="6667239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2D7773-9CC2-4C6E-8046-C847DEC8511B}" type="datetimeFigureOut">
              <a:rPr lang="en-US" smtClean="0"/>
              <a:t>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DF122-E0F6-47FF-8E11-5CAD5A0E10DA}" type="slidenum">
              <a:rPr lang="en-US" smtClean="0"/>
              <a:t>‹#›</a:t>
            </a:fld>
            <a:endParaRPr lang="en-US"/>
          </a:p>
        </p:txBody>
      </p:sp>
    </p:spTree>
    <p:extLst>
      <p:ext uri="{BB962C8B-B14F-4D97-AF65-F5344CB8AC3E}">
        <p14:creationId xmlns:p14="http://schemas.microsoft.com/office/powerpoint/2010/main" val="32681535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2D7773-9CC2-4C6E-8046-C847DEC8511B}" type="datetimeFigureOut">
              <a:rPr lang="en-US" smtClean="0"/>
              <a:t>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DF122-E0F6-47FF-8E11-5CAD5A0E10DA}" type="slidenum">
              <a:rPr lang="en-US" smtClean="0"/>
              <a:t>‹#›</a:t>
            </a:fld>
            <a:endParaRPr lang="en-US"/>
          </a:p>
        </p:txBody>
      </p:sp>
    </p:spTree>
    <p:extLst>
      <p:ext uri="{BB962C8B-B14F-4D97-AF65-F5344CB8AC3E}">
        <p14:creationId xmlns:p14="http://schemas.microsoft.com/office/powerpoint/2010/main" val="1555276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474781-03B4-47D5-AAE3-FF53420089E2}" type="datetimeFigureOut">
              <a:rPr lang="en-IN" smtClean="0"/>
              <a:t>03-01-2022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6847EBA-A821-470B-A556-77BBFD850CC4}" type="slidenum">
              <a:rPr lang="en-IN" smtClean="0"/>
              <a:t>‹#›</a:t>
            </a:fld>
            <a:endParaRPr lang="en-IN"/>
          </a:p>
        </p:txBody>
      </p:sp>
    </p:spTree>
    <p:extLst>
      <p:ext uri="{BB962C8B-B14F-4D97-AF65-F5344CB8AC3E}">
        <p14:creationId xmlns:p14="http://schemas.microsoft.com/office/powerpoint/2010/main" val="594063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474781-03B4-47D5-AAE3-FF53420089E2}" type="datetimeFigureOut">
              <a:rPr lang="en-IN" smtClean="0"/>
              <a:t>03-01-2022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6847EBA-A821-470B-A556-77BBFD850CC4}" type="slidenum">
              <a:rPr lang="en-IN" smtClean="0"/>
              <a:t>‹#›</a:t>
            </a:fld>
            <a:endParaRPr lang="en-IN"/>
          </a:p>
        </p:txBody>
      </p:sp>
    </p:spTree>
    <p:extLst>
      <p:ext uri="{BB962C8B-B14F-4D97-AF65-F5344CB8AC3E}">
        <p14:creationId xmlns:p14="http://schemas.microsoft.com/office/powerpoint/2010/main" val="2682492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C474781-03B4-47D5-AAE3-FF53420089E2}" type="datetimeFigureOut">
              <a:rPr lang="en-IN" smtClean="0"/>
              <a:t>03-01-2022</a:t>
            </a:fld>
            <a:endParaRPr lang="en-IN"/>
          </a:p>
        </p:txBody>
      </p:sp>
      <p:sp>
        <p:nvSpPr>
          <p:cNvPr id="5" name="Footer Placeholder 3"/>
          <p:cNvSpPr>
            <a:spLocks noGrp="1"/>
          </p:cNvSpPr>
          <p:nvPr>
            <p:ph type="ftr" sz="quarter" idx="11"/>
          </p:nvPr>
        </p:nvSpPr>
        <p:spPr/>
        <p:txBody>
          <a:bodyPr/>
          <a:lstStyle/>
          <a:p>
            <a:endParaRPr lang="en-IN"/>
          </a:p>
        </p:txBody>
      </p:sp>
      <p:sp>
        <p:nvSpPr>
          <p:cNvPr id="6" name="Slide Number Placeholder 4"/>
          <p:cNvSpPr>
            <a:spLocks noGrp="1"/>
          </p:cNvSpPr>
          <p:nvPr>
            <p:ph type="sldNum" sz="quarter" idx="12"/>
          </p:nvPr>
        </p:nvSpPr>
        <p:spPr/>
        <p:txBody>
          <a:bodyPr/>
          <a:lstStyle/>
          <a:p>
            <a:fld id="{96847EBA-A821-470B-A556-77BBFD850CC4}" type="slidenum">
              <a:rPr lang="en-IN" smtClean="0"/>
              <a:t>‹#›</a:t>
            </a:fld>
            <a:endParaRPr lang="en-IN"/>
          </a:p>
        </p:txBody>
      </p:sp>
    </p:spTree>
    <p:extLst>
      <p:ext uri="{BB962C8B-B14F-4D97-AF65-F5344CB8AC3E}">
        <p14:creationId xmlns:p14="http://schemas.microsoft.com/office/powerpoint/2010/main" val="1002859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C474781-03B4-47D5-AAE3-FF53420089E2}" type="datetimeFigureOut">
              <a:rPr lang="en-IN" smtClean="0"/>
              <a:t>03-01-2022</a:t>
            </a:fld>
            <a:endParaRPr lang="en-IN"/>
          </a:p>
        </p:txBody>
      </p:sp>
      <p:sp>
        <p:nvSpPr>
          <p:cNvPr id="5" name="Footer Placeholder 2"/>
          <p:cNvSpPr>
            <a:spLocks noGrp="1"/>
          </p:cNvSpPr>
          <p:nvPr>
            <p:ph type="ftr" sz="quarter" idx="11"/>
          </p:nvPr>
        </p:nvSpPr>
        <p:spPr/>
        <p:txBody>
          <a:bodyPr/>
          <a:lstStyle/>
          <a:p>
            <a:endParaRPr lang="en-IN"/>
          </a:p>
        </p:txBody>
      </p:sp>
      <p:sp>
        <p:nvSpPr>
          <p:cNvPr id="6" name="Slide Number Placeholder 3"/>
          <p:cNvSpPr>
            <a:spLocks noGrp="1"/>
          </p:cNvSpPr>
          <p:nvPr>
            <p:ph type="sldNum" sz="quarter" idx="12"/>
          </p:nvPr>
        </p:nvSpPr>
        <p:spPr/>
        <p:txBody>
          <a:bodyPr/>
          <a:lstStyle/>
          <a:p>
            <a:fld id="{96847EBA-A821-470B-A556-77BBFD850CC4}" type="slidenum">
              <a:rPr lang="en-IN" smtClean="0"/>
              <a:t>‹#›</a:t>
            </a:fld>
            <a:endParaRPr lang="en-IN"/>
          </a:p>
        </p:txBody>
      </p:sp>
    </p:spTree>
    <p:extLst>
      <p:ext uri="{BB962C8B-B14F-4D97-AF65-F5344CB8AC3E}">
        <p14:creationId xmlns:p14="http://schemas.microsoft.com/office/powerpoint/2010/main" val="2974177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BC474781-03B4-47D5-AAE3-FF53420089E2}" type="datetimeFigureOut">
              <a:rPr lang="en-IN" smtClean="0"/>
              <a:t>03-01-2022</a:t>
            </a:fld>
            <a:endParaRPr lang="en-IN"/>
          </a:p>
        </p:txBody>
      </p:sp>
      <p:sp>
        <p:nvSpPr>
          <p:cNvPr id="5" name="Footer Placeholder 5"/>
          <p:cNvSpPr>
            <a:spLocks noGrp="1"/>
          </p:cNvSpPr>
          <p:nvPr>
            <p:ph type="ftr" sz="quarter" idx="11"/>
          </p:nvPr>
        </p:nvSpPr>
        <p:spPr/>
        <p:txBody>
          <a:bodyPr/>
          <a:lstStyle/>
          <a:p>
            <a:endParaRPr lang="en-IN"/>
          </a:p>
        </p:txBody>
      </p:sp>
      <p:sp>
        <p:nvSpPr>
          <p:cNvPr id="6" name="Slide Number Placeholder 6"/>
          <p:cNvSpPr>
            <a:spLocks noGrp="1"/>
          </p:cNvSpPr>
          <p:nvPr>
            <p:ph type="sldNum" sz="quarter" idx="12"/>
          </p:nvPr>
        </p:nvSpPr>
        <p:spPr/>
        <p:txBody>
          <a:bodyPr/>
          <a:lstStyle/>
          <a:p>
            <a:fld id="{96847EBA-A821-470B-A556-77BBFD850CC4}" type="slidenum">
              <a:rPr lang="en-IN" smtClean="0"/>
              <a:t>‹#›</a:t>
            </a:fld>
            <a:endParaRPr lang="en-IN"/>
          </a:p>
        </p:txBody>
      </p:sp>
    </p:spTree>
    <p:extLst>
      <p:ext uri="{BB962C8B-B14F-4D97-AF65-F5344CB8AC3E}">
        <p14:creationId xmlns:p14="http://schemas.microsoft.com/office/powerpoint/2010/main" val="4102857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474781-03B4-47D5-AAE3-FF53420089E2}" type="datetimeFigureOut">
              <a:rPr lang="en-IN" smtClean="0"/>
              <a:t>03-01-2022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6847EBA-A821-470B-A556-77BBFD850CC4}" type="slidenum">
              <a:rPr lang="en-IN" smtClean="0"/>
              <a:t>‹#›</a:t>
            </a:fld>
            <a:endParaRPr lang="en-IN"/>
          </a:p>
        </p:txBody>
      </p:sp>
    </p:spTree>
    <p:extLst>
      <p:ext uri="{BB962C8B-B14F-4D97-AF65-F5344CB8AC3E}">
        <p14:creationId xmlns:p14="http://schemas.microsoft.com/office/powerpoint/2010/main" val="1169508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2.xml"/><Relationship Id="rId3" Type="http://schemas.openxmlformats.org/officeDocument/2006/relationships/slideLayout" Target="../slideLayouts/slideLayout21.xml"/><Relationship Id="rId21" Type="http://schemas.openxmlformats.org/officeDocument/2006/relationships/image" Target="../media/image4.png"/><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image" Target="../media/image3.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image" Target="../media/image2.png"/><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C474781-03B4-47D5-AAE3-FF53420089E2}" type="datetimeFigureOut">
              <a:rPr lang="en-IN" smtClean="0"/>
              <a:t>03-01-2022</a:t>
            </a:fld>
            <a:endParaRPr lang="en-IN"/>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IN"/>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6847EBA-A821-470B-A556-77BBFD850CC4}" type="slidenum">
              <a:rPr lang="en-IN" smtClean="0"/>
              <a:t>‹#›</a:t>
            </a:fld>
            <a:endParaRPr lang="en-IN"/>
          </a:p>
        </p:txBody>
      </p:sp>
    </p:spTree>
    <p:extLst>
      <p:ext uri="{BB962C8B-B14F-4D97-AF65-F5344CB8AC3E}">
        <p14:creationId xmlns:p14="http://schemas.microsoft.com/office/powerpoint/2010/main" val="62873953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708" r:id="rId18"/>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52D7773-9CC2-4C6E-8046-C847DEC8511B}" type="datetimeFigureOut">
              <a:rPr lang="en-US" smtClean="0"/>
              <a:t>1/3/2022</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ADDF122-E0F6-47FF-8E11-5CAD5A0E10DA}" type="slidenum">
              <a:rPr lang="en-US" smtClean="0"/>
              <a:t>‹#›</a:t>
            </a:fld>
            <a:endParaRPr lang="en-US"/>
          </a:p>
        </p:txBody>
      </p:sp>
    </p:spTree>
    <p:extLst>
      <p:ext uri="{BB962C8B-B14F-4D97-AF65-F5344CB8AC3E}">
        <p14:creationId xmlns:p14="http://schemas.microsoft.com/office/powerpoint/2010/main" val="2580659205"/>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image" Target="../media/image17.web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web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web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web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9.webp"/><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image" Target="../media/image28.web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web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web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web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webp"/><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webp"/><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webp"/><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10.webp"/><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1.web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web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web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web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web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web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7">
            <a:extLst>
              <a:ext uri="{FF2B5EF4-FFF2-40B4-BE49-F238E27FC236}">
                <a16:creationId xmlns:a16="http://schemas.microsoft.com/office/drawing/2014/main" id="{E5A06312-A4DF-459E-B19D-CAFB3E8DF84F}"/>
              </a:ext>
            </a:extLst>
          </p:cNvPr>
          <p:cNvSpPr>
            <a:spLocks noGrp="1"/>
          </p:cNvSpPr>
          <p:nvPr>
            <p:ph sz="half" idx="2"/>
          </p:nvPr>
        </p:nvSpPr>
        <p:spPr>
          <a:xfrm>
            <a:off x="3666479" y="923278"/>
            <a:ext cx="6696722" cy="5814874"/>
          </a:xfrm>
        </p:spPr>
        <p:txBody>
          <a:bodyPr>
            <a:normAutofit fontScale="85000" lnSpcReduction="20000"/>
          </a:bodyPr>
          <a:lstStyle/>
          <a:p>
            <a:r>
              <a:rPr lang="en-US" altLang="en-US" sz="1800" b="1" u="sng" dirty="0">
                <a:latin typeface="Cambria" panose="02040503050406030204" pitchFamily="18" charset="0"/>
              </a:rPr>
              <a:t>Present Designation:</a:t>
            </a:r>
          </a:p>
          <a:p>
            <a:r>
              <a:rPr lang="en-US" altLang="en-US" sz="1600" b="1" u="sng" dirty="0">
                <a:latin typeface="Cambria" panose="02040503050406030204" pitchFamily="18" charset="0"/>
              </a:rPr>
              <a:t>         Prof of  peds  SBMCH Chennai 44</a:t>
            </a:r>
          </a:p>
          <a:p>
            <a:pPr lvl="1"/>
            <a:r>
              <a:rPr lang="en-US" altLang="en-US" sz="1600" b="1" dirty="0">
                <a:latin typeface="Calibri" panose="020F0502020204030204" pitchFamily="34" charset="0"/>
                <a:cs typeface="Calibri" panose="020F0502020204030204" pitchFamily="34" charset="0"/>
              </a:rPr>
              <a:t>Dean( Retd)  KGMCH  </a:t>
            </a:r>
            <a:r>
              <a:rPr lang="en-US" altLang="en-US" sz="1600" b="1" dirty="0" err="1">
                <a:latin typeface="Calibri" panose="020F0502020204030204" pitchFamily="34" charset="0"/>
                <a:cs typeface="Calibri" panose="020F0502020204030204" pitchFamily="34" charset="0"/>
              </a:rPr>
              <a:t>Asaripallam</a:t>
            </a:r>
            <a:r>
              <a:rPr lang="en-US" altLang="en-US" sz="1600" b="1" dirty="0">
                <a:latin typeface="Calibri" panose="020F0502020204030204" pitchFamily="34" charset="0"/>
                <a:cs typeface="Calibri" panose="020F0502020204030204" pitchFamily="34" charset="0"/>
              </a:rPr>
              <a:t> , Nagercoil, KK </a:t>
            </a:r>
            <a:r>
              <a:rPr lang="en-US" altLang="en-US" sz="1600" b="1" dirty="0" err="1">
                <a:latin typeface="Calibri" panose="020F0502020204030204" pitchFamily="34" charset="0"/>
                <a:cs typeface="Calibri" panose="020F0502020204030204" pitchFamily="34" charset="0"/>
              </a:rPr>
              <a:t>Dist</a:t>
            </a:r>
            <a:r>
              <a:rPr lang="en-US" altLang="en-US" sz="1600" b="1" dirty="0">
                <a:latin typeface="Calibri" panose="020F0502020204030204" pitchFamily="34" charset="0"/>
                <a:cs typeface="Calibri" panose="020F0502020204030204" pitchFamily="34" charset="0"/>
              </a:rPr>
              <a:t> </a:t>
            </a:r>
          </a:p>
          <a:p>
            <a:pPr lvl="1"/>
            <a:r>
              <a:rPr lang="en-US" altLang="en-US" sz="1400" b="1" dirty="0">
                <a:latin typeface="Calibri" panose="020F0502020204030204" pitchFamily="34" charset="0"/>
                <a:cs typeface="Calibri" panose="020F0502020204030204" pitchFamily="34" charset="0"/>
              </a:rPr>
              <a:t>Professor of Pediatrics (Retd) Madras Medical College</a:t>
            </a:r>
          </a:p>
          <a:p>
            <a:pPr lvl="1"/>
            <a:r>
              <a:rPr lang="en-US" altLang="en-US" sz="1400" b="1" dirty="0">
                <a:latin typeface="Calibri" panose="020F0502020204030204" pitchFamily="34" charset="0"/>
                <a:cs typeface="Calibri" panose="020F0502020204030204" pitchFamily="34" charset="0"/>
              </a:rPr>
              <a:t> ICH &amp; HC Chennai - 600</a:t>
            </a:r>
            <a:r>
              <a:rPr lang="en-US" altLang="en-US" sz="1600" b="1" dirty="0">
                <a:latin typeface="Calibri" panose="020F0502020204030204" pitchFamily="34" charset="0"/>
                <a:cs typeface="Calibri" panose="020F0502020204030204" pitchFamily="34" charset="0"/>
              </a:rPr>
              <a:t>008</a:t>
            </a:r>
            <a:endParaRPr lang="en-GB" altLang="en-US" sz="1600" b="1" dirty="0">
              <a:latin typeface="Calibri" panose="020F0502020204030204" pitchFamily="34" charset="0"/>
              <a:cs typeface="Calibri" panose="020F0502020204030204" pitchFamily="34" charset="0"/>
            </a:endParaRPr>
          </a:p>
          <a:p>
            <a:pPr eaLnBrk="1" hangingPunct="1"/>
            <a:r>
              <a:rPr lang="en-US" altLang="en-US" sz="1800" b="1" u="sng" dirty="0">
                <a:latin typeface="Cambria" panose="02040503050406030204" pitchFamily="18" charset="0"/>
              </a:rPr>
              <a:t>Past Affiliation:</a:t>
            </a:r>
            <a:r>
              <a:rPr lang="en-US" altLang="en-US" sz="1800" b="1" dirty="0"/>
              <a:t> </a:t>
            </a:r>
            <a:endParaRPr lang="en-US" altLang="en-US" sz="1800" b="1" dirty="0">
              <a:latin typeface="Cambria" panose="02040503050406030204" pitchFamily="18" charset="0"/>
            </a:endParaRPr>
          </a:p>
          <a:p>
            <a:pPr lvl="1"/>
            <a:r>
              <a:rPr lang="en-GB" altLang="en-US" sz="1400" b="1" dirty="0">
                <a:latin typeface="Calibri" panose="020F0502020204030204" pitchFamily="34" charset="0"/>
                <a:cs typeface="Calibri" panose="020F0502020204030204" pitchFamily="34" charset="0"/>
              </a:rPr>
              <a:t>MMC, Institute of Social obstetrics,</a:t>
            </a:r>
            <a:r>
              <a:rPr lang="en-US" altLang="en-US" sz="1400" b="1" dirty="0">
                <a:latin typeface="Calibri" panose="020F0502020204030204" pitchFamily="34" charset="0"/>
                <a:cs typeface="Calibri" panose="020F0502020204030204" pitchFamily="34" charset="0"/>
              </a:rPr>
              <a:t> Govt. </a:t>
            </a:r>
            <a:r>
              <a:rPr lang="en-US" altLang="en-US" sz="1400" b="1" dirty="0" err="1">
                <a:latin typeface="Calibri" panose="020F0502020204030204" pitchFamily="34" charset="0"/>
                <a:cs typeface="Calibri" panose="020F0502020204030204" pitchFamily="34" charset="0"/>
              </a:rPr>
              <a:t>Kasturbai</a:t>
            </a:r>
            <a:r>
              <a:rPr lang="en-US" altLang="en-US" sz="1400" b="1" dirty="0">
                <a:latin typeface="Calibri" panose="020F0502020204030204" pitchFamily="34" charset="0"/>
                <a:cs typeface="Calibri" panose="020F0502020204030204" pitchFamily="34" charset="0"/>
              </a:rPr>
              <a:t> Gandhi Hospital for women &amp; children</a:t>
            </a:r>
          </a:p>
          <a:p>
            <a:pPr eaLnBrk="1" hangingPunct="1"/>
            <a:r>
              <a:rPr lang="en-US" altLang="en-US" sz="1800" b="1" u="sng" dirty="0">
                <a:latin typeface="Cambria" panose="02040503050406030204" pitchFamily="18" charset="0"/>
              </a:rPr>
              <a:t>Major Achievements (Honors/Awards/Publications):</a:t>
            </a:r>
          </a:p>
          <a:p>
            <a:pPr lvl="1"/>
            <a:r>
              <a:rPr lang="en-GB" altLang="en-US" sz="1400" b="1" dirty="0">
                <a:latin typeface="Calibri" panose="020F0502020204030204" pitchFamily="34" charset="0"/>
                <a:cs typeface="Calibri" panose="020F0502020204030204" pitchFamily="34" charset="0"/>
              </a:rPr>
              <a:t>Recipient of Best Doctor award from Friends Cultural Academy &amp; Lions club</a:t>
            </a:r>
            <a:endParaRPr lang="en-US" altLang="en-US" sz="1400" b="1" dirty="0">
              <a:latin typeface="Calibri" panose="020F0502020204030204" pitchFamily="34" charset="0"/>
              <a:cs typeface="Calibri" panose="020F0502020204030204" pitchFamily="34" charset="0"/>
            </a:endParaRPr>
          </a:p>
          <a:p>
            <a:pPr lvl="1"/>
            <a:r>
              <a:rPr lang="en-GB" altLang="en-US" sz="1400" b="1" dirty="0">
                <a:latin typeface="Calibri" panose="020F0502020204030204" pitchFamily="34" charset="0"/>
                <a:cs typeface="Calibri" panose="020F0502020204030204" pitchFamily="34" charset="0"/>
              </a:rPr>
              <a:t>Rajiv Gandhi Award at New Delhi for conducting Maximum medical camps in Urban slums in Chennai</a:t>
            </a:r>
          </a:p>
          <a:p>
            <a:pPr lvl="1"/>
            <a:r>
              <a:rPr lang="en-GB" altLang="en-US" sz="1400" b="1" dirty="0">
                <a:latin typeface="Calibri" panose="020F0502020204030204" pitchFamily="34" charset="0"/>
                <a:cs typeface="Calibri" panose="020F0502020204030204" pitchFamily="34" charset="0"/>
              </a:rPr>
              <a:t>Active Paediatrician Award from IAP-TNSC in 2002</a:t>
            </a:r>
            <a:endParaRPr lang="en-US" altLang="en-US" sz="1400" b="1" dirty="0">
              <a:latin typeface="Calibri" panose="020F0502020204030204" pitchFamily="34" charset="0"/>
              <a:cs typeface="Calibri" panose="020F0502020204030204" pitchFamily="34" charset="0"/>
            </a:endParaRPr>
          </a:p>
          <a:p>
            <a:pPr eaLnBrk="1" hangingPunct="1"/>
            <a:r>
              <a:rPr lang="en-US" altLang="en-US" sz="1800" b="1" u="sng" dirty="0">
                <a:latin typeface="Cambria" panose="02040503050406030204" pitchFamily="18" charset="0"/>
              </a:rPr>
              <a:t>Membership to Professional Bodies:</a:t>
            </a:r>
          </a:p>
          <a:p>
            <a:pPr lvl="1"/>
            <a:r>
              <a:rPr lang="en-GB" altLang="en-US" sz="1400" b="1" dirty="0"/>
              <a:t>Treasurer, Chennai Nutricon-2003</a:t>
            </a:r>
          </a:p>
          <a:p>
            <a:pPr lvl="1"/>
            <a:r>
              <a:rPr lang="en-GB" altLang="en-US" sz="1400" b="1" dirty="0"/>
              <a:t>EB Member, Tamil-Nadu State Chapter 2006 - 2009</a:t>
            </a:r>
            <a:endParaRPr lang="en-US" altLang="en-US" sz="1400" b="1" dirty="0"/>
          </a:p>
          <a:p>
            <a:pPr lvl="1"/>
            <a:r>
              <a:rPr lang="en-GB" altLang="en-US" sz="1400" b="1" dirty="0"/>
              <a:t>Trainer, Home Based New Born Care ,IMNCI ,IYCF, Human Lactation Management Course</a:t>
            </a:r>
            <a:endParaRPr lang="en-US" altLang="en-US" sz="1400" b="1" dirty="0"/>
          </a:p>
          <a:p>
            <a:pPr lvl="1"/>
            <a:r>
              <a:rPr lang="en-GB" altLang="en-US" sz="1400" b="1" dirty="0"/>
              <a:t>Past Secretary &amp; Past VP, Kancheepuram District branch of IAP</a:t>
            </a:r>
          </a:p>
          <a:p>
            <a:pPr lvl="1"/>
            <a:r>
              <a:rPr lang="en-GB" altLang="en-US" sz="1600" b="1" dirty="0"/>
              <a:t>President Elect  IAP – CCB 2016</a:t>
            </a:r>
          </a:p>
          <a:p>
            <a:pPr lvl="1"/>
            <a:r>
              <a:rPr lang="en-GB" altLang="en-US" sz="1400" b="1" dirty="0"/>
              <a:t>Examiner Co-Guide ,PhD ,MD [</a:t>
            </a:r>
            <a:r>
              <a:rPr lang="en-GB" altLang="en-US" sz="1400" b="1" dirty="0" err="1"/>
              <a:t>Peads</a:t>
            </a:r>
            <a:r>
              <a:rPr lang="en-GB" altLang="en-US" sz="1400" b="1" dirty="0"/>
              <a:t>],Dip in NB &amp; </a:t>
            </a:r>
            <a:endParaRPr lang="en-US" altLang="en-US" sz="1400" b="1" dirty="0"/>
          </a:p>
          <a:p>
            <a:pPr lvl="1"/>
            <a:r>
              <a:rPr lang="en-GB" altLang="en-US" sz="1400" b="1" dirty="0"/>
              <a:t>MCI Inspector and E-Journal reviewer of Tamil-Nadu MGR Medical University</a:t>
            </a:r>
            <a:endParaRPr lang="en-US" altLang="en-US" sz="1400" b="1" dirty="0"/>
          </a:p>
          <a:p>
            <a:pPr lvl="1"/>
            <a:endParaRPr lang="en-US" altLang="en-US" sz="1600" dirty="0"/>
          </a:p>
        </p:txBody>
      </p:sp>
      <p:sp>
        <p:nvSpPr>
          <p:cNvPr id="30723" name="Rectangle 2">
            <a:extLst>
              <a:ext uri="{FF2B5EF4-FFF2-40B4-BE49-F238E27FC236}">
                <a16:creationId xmlns:a16="http://schemas.microsoft.com/office/drawing/2014/main" id="{8349B980-B13F-48E0-A223-28B10FBB1A2E}"/>
              </a:ext>
            </a:extLst>
          </p:cNvPr>
          <p:cNvSpPr txBox="1">
            <a:spLocks noChangeArrowheads="1"/>
          </p:cNvSpPr>
          <p:nvPr/>
        </p:nvSpPr>
        <p:spPr bwMode="auto">
          <a:xfrm>
            <a:off x="683034" y="4343400"/>
            <a:ext cx="2370884" cy="6858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1600" dirty="0">
                <a:latin typeface="Cambria" panose="02040503050406030204" pitchFamily="18" charset="0"/>
              </a:rPr>
              <a:t>MD,DCH.FIAP</a:t>
            </a:r>
          </a:p>
          <a:p>
            <a:pPr algn="ctr" eaLnBrk="1" hangingPunct="1">
              <a:spcBef>
                <a:spcPct val="0"/>
              </a:spcBef>
              <a:buClrTx/>
              <a:buSzTx/>
              <a:buFontTx/>
              <a:buNone/>
            </a:pPr>
            <a:r>
              <a:rPr lang="en-US" altLang="en-US" sz="1600" dirty="0">
                <a:latin typeface="Cambria" panose="02040503050406030204" pitchFamily="18" charset="0"/>
              </a:rPr>
              <a:t>CHENNAI</a:t>
            </a:r>
          </a:p>
        </p:txBody>
      </p:sp>
      <p:sp>
        <p:nvSpPr>
          <p:cNvPr id="6" name="Title 1">
            <a:extLst>
              <a:ext uri="{FF2B5EF4-FFF2-40B4-BE49-F238E27FC236}">
                <a16:creationId xmlns:a16="http://schemas.microsoft.com/office/drawing/2014/main" id="{BCF6DB64-3120-4045-9D24-F874FACCC067}"/>
              </a:ext>
            </a:extLst>
          </p:cNvPr>
          <p:cNvSpPr txBox="1">
            <a:spLocks/>
          </p:cNvSpPr>
          <p:nvPr/>
        </p:nvSpPr>
        <p:spPr bwMode="auto">
          <a:xfrm>
            <a:off x="1" y="0"/>
            <a:ext cx="8478174" cy="838200"/>
          </a:xfrm>
          <a:prstGeom prst="rect">
            <a:avLst/>
          </a:prstGeom>
          <a:solidFill>
            <a:srgbClr val="FF99CC"/>
          </a:solidFill>
          <a:ln w="9525">
            <a:noFill/>
            <a:miter lim="800000"/>
            <a:headEnd/>
            <a:tailEnd/>
          </a:ln>
        </p:spPr>
        <p:txBody>
          <a:bodyPr anchor="ctr"/>
          <a:lstStyle/>
          <a:p>
            <a:pPr>
              <a:defRPr/>
            </a:pPr>
            <a:r>
              <a:rPr lang="en-US" sz="3200" b="1" dirty="0">
                <a:solidFill>
                  <a:schemeClr val="tx2"/>
                </a:solidFill>
                <a:effectLst>
                  <a:outerShdw blurRad="38100" dist="38100" dir="2700000" algn="tl">
                    <a:srgbClr val="000000">
                      <a:alpha val="43137"/>
                    </a:srgbClr>
                  </a:outerShdw>
                </a:effectLst>
                <a:latin typeface="Book Antiqua" pitchFamily="18" charset="0"/>
                <a:ea typeface="+mj-ea"/>
                <a:cs typeface="+mj-cs"/>
              </a:rPr>
              <a:t>      Dr. R. </a:t>
            </a:r>
            <a:r>
              <a:rPr lang="en-US" sz="3200" b="1" dirty="0">
                <a:solidFill>
                  <a:schemeClr val="tx2"/>
                </a:solidFill>
                <a:latin typeface="Arial" charset="0"/>
                <a:cs typeface="Arial" charset="0"/>
              </a:rPr>
              <a:t>Somasekar</a:t>
            </a:r>
            <a:endParaRPr lang="en-US" sz="3200" b="1" dirty="0">
              <a:solidFill>
                <a:schemeClr val="tx2"/>
              </a:solidFill>
              <a:effectLst>
                <a:outerShdw blurRad="38100" dist="38100" dir="2700000" algn="tl">
                  <a:srgbClr val="000000">
                    <a:alpha val="43137"/>
                  </a:srgbClr>
                </a:outerShdw>
              </a:effectLst>
              <a:latin typeface="Book Antiqua" pitchFamily="18" charset="0"/>
              <a:ea typeface="+mj-ea"/>
              <a:cs typeface="+mj-cs"/>
            </a:endParaRPr>
          </a:p>
        </p:txBody>
      </p:sp>
      <p:pic>
        <p:nvPicPr>
          <p:cNvPr id="30725" name="Picture 7" descr="for mail single photo">
            <a:extLst>
              <a:ext uri="{FF2B5EF4-FFF2-40B4-BE49-F238E27FC236}">
                <a16:creationId xmlns:a16="http://schemas.microsoft.com/office/drawing/2014/main" id="{30AAE1D3-8C88-4AFE-9923-8EF6B66C2A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825" y="1972323"/>
            <a:ext cx="17049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Rectangle 2">
            <a:extLst>
              <a:ext uri="{FF2B5EF4-FFF2-40B4-BE49-F238E27FC236}">
                <a16:creationId xmlns:a16="http://schemas.microsoft.com/office/drawing/2014/main" id="{A01A4961-DE2A-44D4-81A5-CF4893300AE5}"/>
              </a:ext>
            </a:extLst>
          </p:cNvPr>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1800">
              <a:latin typeface="Arial" panose="020B0604020202020204" pitchFamily="34" charset="0"/>
            </a:endParaRPr>
          </a:p>
        </p:txBody>
      </p:sp>
      <p:pic>
        <p:nvPicPr>
          <p:cNvPr id="3" name="Picture 2">
            <a:extLst>
              <a:ext uri="{FF2B5EF4-FFF2-40B4-BE49-F238E27FC236}">
                <a16:creationId xmlns:a16="http://schemas.microsoft.com/office/drawing/2014/main" id="{9362C981-4512-44DC-AD69-4DBF2F4B5342}"/>
              </a:ext>
            </a:extLst>
          </p:cNvPr>
          <p:cNvPicPr>
            <a:picLocks noChangeAspect="1"/>
          </p:cNvPicPr>
          <p:nvPr/>
        </p:nvPicPr>
        <p:blipFill>
          <a:blip r:embed="rId3"/>
          <a:stretch>
            <a:fillRect/>
          </a:stretch>
        </p:blipFill>
        <p:spPr>
          <a:xfrm>
            <a:off x="5626567" y="3215621"/>
            <a:ext cx="938865" cy="426757"/>
          </a:xfrm>
          <a:prstGeom prst="rect">
            <a:avLst/>
          </a:prstGeom>
        </p:spPr>
      </p:pic>
      <p:pic>
        <p:nvPicPr>
          <p:cNvPr id="5" name="Picture 4">
            <a:extLst>
              <a:ext uri="{FF2B5EF4-FFF2-40B4-BE49-F238E27FC236}">
                <a16:creationId xmlns:a16="http://schemas.microsoft.com/office/drawing/2014/main" id="{E1903BC1-F73A-4ED1-AD39-E1E3C5E7EC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918" y="1686758"/>
            <a:ext cx="2286000" cy="253901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2D9B9-AC7B-4A19-97E5-98C451D57C1F}"/>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01197B50-0AFA-4DDC-BE5F-8CD333A47E1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11" y="448572"/>
            <a:ext cx="9404723" cy="5799828"/>
          </a:xfrm>
        </p:spPr>
      </p:pic>
    </p:spTree>
    <p:extLst>
      <p:ext uri="{BB962C8B-B14F-4D97-AF65-F5344CB8AC3E}">
        <p14:creationId xmlns:p14="http://schemas.microsoft.com/office/powerpoint/2010/main" val="3391426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2D9B9-AC7B-4A19-97E5-98C451D57C1F}"/>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31B08A41-503D-4832-8D55-C7871D8E66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11" y="448572"/>
            <a:ext cx="9404723" cy="5799828"/>
          </a:xfrm>
        </p:spPr>
      </p:pic>
    </p:spTree>
    <p:extLst>
      <p:ext uri="{BB962C8B-B14F-4D97-AF65-F5344CB8AC3E}">
        <p14:creationId xmlns:p14="http://schemas.microsoft.com/office/powerpoint/2010/main" val="2217524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2D9B9-AC7B-4A19-97E5-98C451D57C1F}"/>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FE7BFDFF-65F5-4A14-91E3-FE53C95F6C6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11" y="448572"/>
            <a:ext cx="9512650" cy="5799828"/>
          </a:xfrm>
        </p:spPr>
      </p:pic>
    </p:spTree>
    <p:extLst>
      <p:ext uri="{BB962C8B-B14F-4D97-AF65-F5344CB8AC3E}">
        <p14:creationId xmlns:p14="http://schemas.microsoft.com/office/powerpoint/2010/main" val="1767724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2D9B9-AC7B-4A19-97E5-98C451D57C1F}"/>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1B71BD61-F950-4EF9-999B-47DC6AFD7E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11" y="452718"/>
            <a:ext cx="9404723" cy="5678266"/>
          </a:xfrm>
        </p:spPr>
      </p:pic>
    </p:spTree>
    <p:extLst>
      <p:ext uri="{BB962C8B-B14F-4D97-AF65-F5344CB8AC3E}">
        <p14:creationId xmlns:p14="http://schemas.microsoft.com/office/powerpoint/2010/main" val="3586339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EF913-05E8-4B33-8EDB-9C5F203EBB1B}"/>
              </a:ext>
            </a:extLst>
          </p:cNvPr>
          <p:cNvSpPr>
            <a:spLocks noGrp="1"/>
          </p:cNvSpPr>
          <p:nvPr>
            <p:ph type="ctrTitle"/>
          </p:nvPr>
        </p:nvSpPr>
        <p:spPr>
          <a:xfrm>
            <a:off x="0" y="0"/>
            <a:ext cx="12192000" cy="1076632"/>
          </a:xfrm>
        </p:spPr>
        <p:txBody>
          <a:bodyPr/>
          <a:lstStyle/>
          <a:p>
            <a:r>
              <a:rPr lang="en-US" sz="4400" dirty="0"/>
              <a:t>RIGHT TO EDUCATION </a:t>
            </a:r>
          </a:p>
        </p:txBody>
      </p:sp>
      <p:sp>
        <p:nvSpPr>
          <p:cNvPr id="3" name="Subtitle 2">
            <a:extLst>
              <a:ext uri="{FF2B5EF4-FFF2-40B4-BE49-F238E27FC236}">
                <a16:creationId xmlns:a16="http://schemas.microsoft.com/office/drawing/2014/main" id="{CCBADCD2-8B13-44C9-85B5-1657310C0A73}"/>
              </a:ext>
            </a:extLst>
          </p:cNvPr>
          <p:cNvSpPr>
            <a:spLocks noGrp="1"/>
          </p:cNvSpPr>
          <p:nvPr>
            <p:ph type="subTitle" idx="1"/>
          </p:nvPr>
        </p:nvSpPr>
        <p:spPr>
          <a:xfrm>
            <a:off x="0" y="1411550"/>
            <a:ext cx="9857678" cy="2565646"/>
          </a:xfrm>
        </p:spPr>
        <p:txBody>
          <a:bodyPr>
            <a:normAutofit/>
          </a:bodyPr>
          <a:lstStyle/>
          <a:p>
            <a:pPr marL="342900" indent="-342900" algn="l">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Article 21- A</a:t>
            </a:r>
          </a:p>
          <a:p>
            <a:pPr marL="342900" indent="-342900" algn="l">
              <a:buFont typeface="Arial" panose="020B0604020202020204" pitchFamily="34" charset="0"/>
              <a:buChar char="•"/>
            </a:pPr>
            <a:r>
              <a:rPr lang="en-US" sz="1800" dirty="0">
                <a:solidFill>
                  <a:schemeClr val="tx1"/>
                </a:solidFill>
                <a:latin typeface="Yu Gothic UI Semilight" panose="020B0400000000000000" pitchFamily="34" charset="-128"/>
                <a:ea typeface="Yu Gothic UI Semilight" panose="020B0400000000000000" pitchFamily="34" charset="-128"/>
                <a:cs typeface="Times New Roman" panose="02020603050405020304" pitchFamily="18" charset="0"/>
              </a:rPr>
              <a:t>Free and compulsory education to all children in age group 6 – 14 years </a:t>
            </a:r>
          </a:p>
          <a:p>
            <a:pPr marL="342900" indent="-342900" algn="l">
              <a:buFont typeface="Arial" panose="020B0604020202020204" pitchFamily="34" charset="0"/>
              <a:buChar char="•"/>
            </a:pPr>
            <a:r>
              <a:rPr lang="en-US" sz="1800" dirty="0">
                <a:solidFill>
                  <a:schemeClr val="tx1"/>
                </a:solidFill>
                <a:latin typeface="Yu Gothic UI Semilight" panose="020B0400000000000000" pitchFamily="34" charset="-128"/>
                <a:ea typeface="Yu Gothic UI Semilight" panose="020B0400000000000000" pitchFamily="34" charset="-128"/>
                <a:cs typeface="Times New Roman" panose="02020603050405020304" pitchFamily="18" charset="0"/>
              </a:rPr>
              <a:t>All government aided /private schools in </a:t>
            </a:r>
            <a:r>
              <a:rPr lang="en-US" sz="1800" dirty="0" err="1">
                <a:solidFill>
                  <a:schemeClr val="tx1"/>
                </a:solidFill>
                <a:latin typeface="Yu Gothic UI Semilight" panose="020B0400000000000000" pitchFamily="34" charset="-128"/>
                <a:ea typeface="Yu Gothic UI Semilight" panose="020B0400000000000000" pitchFamily="34" charset="-128"/>
                <a:cs typeface="Times New Roman" panose="02020603050405020304" pitchFamily="18" charset="0"/>
              </a:rPr>
              <a:t>india</a:t>
            </a:r>
            <a:r>
              <a:rPr lang="en-US" sz="1800" dirty="0">
                <a:solidFill>
                  <a:schemeClr val="tx1"/>
                </a:solidFill>
                <a:latin typeface="Yu Gothic UI Semilight" panose="020B0400000000000000" pitchFamily="34" charset="-128"/>
                <a:ea typeface="Yu Gothic UI Semilight" panose="020B0400000000000000" pitchFamily="34" charset="-128"/>
                <a:cs typeface="Times New Roman" panose="02020603050405020304" pitchFamily="18" charset="0"/>
              </a:rPr>
              <a:t> should provide 25% seats to children of economically backward sections of the society</a:t>
            </a:r>
          </a:p>
        </p:txBody>
      </p:sp>
      <p:pic>
        <p:nvPicPr>
          <p:cNvPr id="5" name="Picture 4">
            <a:extLst>
              <a:ext uri="{FF2B5EF4-FFF2-40B4-BE49-F238E27FC236}">
                <a16:creationId xmlns:a16="http://schemas.microsoft.com/office/drawing/2014/main" id="{FA5A905A-94D2-431E-AC7F-0EC1B0CB00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4013" y="3038169"/>
            <a:ext cx="5807987" cy="3819831"/>
          </a:xfrm>
          <a:prstGeom prst="rect">
            <a:avLst/>
          </a:prstGeom>
        </p:spPr>
      </p:pic>
    </p:spTree>
    <p:extLst>
      <p:ext uri="{BB962C8B-B14F-4D97-AF65-F5344CB8AC3E}">
        <p14:creationId xmlns:p14="http://schemas.microsoft.com/office/powerpoint/2010/main" val="3627036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04275-BF75-45D0-842F-8FA3385D6F9F}"/>
              </a:ext>
            </a:extLst>
          </p:cNvPr>
          <p:cNvSpPr>
            <a:spLocks noGrp="1"/>
          </p:cNvSpPr>
          <p:nvPr>
            <p:ph type="title"/>
          </p:nvPr>
        </p:nvSpPr>
        <p:spPr>
          <a:xfrm>
            <a:off x="0" y="18255"/>
            <a:ext cx="12192000" cy="1132119"/>
          </a:xfrm>
        </p:spPr>
        <p:txBody>
          <a:bodyPr/>
          <a:lstStyle/>
          <a:p>
            <a:r>
              <a:rPr lang="en-US" dirty="0"/>
              <a:t>RIGHT TO HEALTH AND NUTRITION</a:t>
            </a:r>
          </a:p>
        </p:txBody>
      </p:sp>
      <p:sp>
        <p:nvSpPr>
          <p:cNvPr id="3" name="Content Placeholder 2">
            <a:extLst>
              <a:ext uri="{FF2B5EF4-FFF2-40B4-BE49-F238E27FC236}">
                <a16:creationId xmlns:a16="http://schemas.microsoft.com/office/drawing/2014/main" id="{5C48EEA0-9028-44AA-B825-83BA20B4A6E9}"/>
              </a:ext>
            </a:extLst>
          </p:cNvPr>
          <p:cNvSpPr>
            <a:spLocks noGrp="1"/>
          </p:cNvSpPr>
          <p:nvPr>
            <p:ph idx="1"/>
          </p:nvPr>
        </p:nvSpPr>
        <p:spPr>
          <a:xfrm>
            <a:off x="0" y="1150374"/>
            <a:ext cx="7315200" cy="5707626"/>
          </a:xfrm>
        </p:spPr>
        <p:txBody>
          <a:bodyPr/>
          <a:lstStyle/>
          <a:p>
            <a:r>
              <a:rPr lang="en-US" dirty="0"/>
              <a:t>Articles 23 and 24</a:t>
            </a:r>
          </a:p>
          <a:p>
            <a:r>
              <a:rPr lang="en-US" dirty="0"/>
              <a:t>Medical care, nutrition, protection from drugs and safe working environments are covered under the right to health act.</a:t>
            </a:r>
          </a:p>
        </p:txBody>
      </p:sp>
      <p:pic>
        <p:nvPicPr>
          <p:cNvPr id="5" name="Picture 4">
            <a:extLst>
              <a:ext uri="{FF2B5EF4-FFF2-40B4-BE49-F238E27FC236}">
                <a16:creationId xmlns:a16="http://schemas.microsoft.com/office/drawing/2014/main" id="{EED1C308-79E9-4F5B-8876-4391BA12D941}"/>
              </a:ext>
            </a:extLst>
          </p:cNvPr>
          <p:cNvPicPr>
            <a:picLocks noChangeAspect="1"/>
          </p:cNvPicPr>
          <p:nvPr/>
        </p:nvPicPr>
        <p:blipFill rotWithShape="1">
          <a:blip r:embed="rId2">
            <a:extLst>
              <a:ext uri="{28A0092B-C50C-407E-A947-70E740481C1C}">
                <a14:useLocalDpi xmlns:a14="http://schemas.microsoft.com/office/drawing/2010/main" val="0"/>
              </a:ext>
            </a:extLst>
          </a:blip>
          <a:srcRect l="4903" t="37419" r="-697" b="30538"/>
          <a:stretch/>
        </p:blipFill>
        <p:spPr>
          <a:xfrm>
            <a:off x="6095998" y="2595716"/>
            <a:ext cx="6102235" cy="4244029"/>
          </a:xfrm>
          <a:prstGeom prst="rect">
            <a:avLst/>
          </a:prstGeom>
        </p:spPr>
      </p:pic>
    </p:spTree>
    <p:extLst>
      <p:ext uri="{BB962C8B-B14F-4D97-AF65-F5344CB8AC3E}">
        <p14:creationId xmlns:p14="http://schemas.microsoft.com/office/powerpoint/2010/main" val="3380605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AEE71-C783-496D-8E83-6E91F5618CD4}"/>
              </a:ext>
            </a:extLst>
          </p:cNvPr>
          <p:cNvSpPr>
            <a:spLocks noGrp="1"/>
          </p:cNvSpPr>
          <p:nvPr>
            <p:ph type="title"/>
          </p:nvPr>
        </p:nvSpPr>
        <p:spPr>
          <a:xfrm>
            <a:off x="0" y="1"/>
            <a:ext cx="12192000" cy="1194618"/>
          </a:xfrm>
        </p:spPr>
        <p:txBody>
          <a:bodyPr/>
          <a:lstStyle/>
          <a:p>
            <a:r>
              <a:rPr lang="en-US" dirty="0"/>
              <a:t>RIGHT TO BE PROTECTED FROM ARMED CONFLICT</a:t>
            </a:r>
          </a:p>
        </p:txBody>
      </p:sp>
      <p:sp>
        <p:nvSpPr>
          <p:cNvPr id="3" name="Content Placeholder 2">
            <a:extLst>
              <a:ext uri="{FF2B5EF4-FFF2-40B4-BE49-F238E27FC236}">
                <a16:creationId xmlns:a16="http://schemas.microsoft.com/office/drawing/2014/main" id="{0169EC5C-C48E-4A68-856F-4213DD07FC3B}"/>
              </a:ext>
            </a:extLst>
          </p:cNvPr>
          <p:cNvSpPr>
            <a:spLocks noGrp="1"/>
          </p:cNvSpPr>
          <p:nvPr>
            <p:ph idx="1"/>
          </p:nvPr>
        </p:nvSpPr>
        <p:spPr>
          <a:xfrm>
            <a:off x="0" y="1505415"/>
            <a:ext cx="10972800" cy="5352584"/>
          </a:xfrm>
        </p:spPr>
        <p:txBody>
          <a:bodyPr/>
          <a:lstStyle/>
          <a:p>
            <a:r>
              <a:rPr lang="en-US" dirty="0"/>
              <a:t>ARTICLES 38 AND 39 </a:t>
            </a:r>
          </a:p>
          <a:p>
            <a:r>
              <a:rPr lang="en-US" dirty="0"/>
              <a:t>Government should ensure that children are not forced to participate in any armed struggle or conflict and ensure safe passage for them to freedom.</a:t>
            </a:r>
          </a:p>
          <a:p>
            <a:r>
              <a:rPr lang="en-US" dirty="0"/>
              <a:t>The Army of India or any army in the World is not Allowed to touch, harm or shoot children during Armed conflict.</a:t>
            </a:r>
          </a:p>
        </p:txBody>
      </p:sp>
      <p:pic>
        <p:nvPicPr>
          <p:cNvPr id="5" name="Picture 4">
            <a:extLst>
              <a:ext uri="{FF2B5EF4-FFF2-40B4-BE49-F238E27FC236}">
                <a16:creationId xmlns:a16="http://schemas.microsoft.com/office/drawing/2014/main" id="{63D92B13-3C2F-4D0D-8401-CF1F99884E5B}"/>
              </a:ext>
            </a:extLst>
          </p:cNvPr>
          <p:cNvPicPr>
            <a:picLocks noChangeAspect="1"/>
          </p:cNvPicPr>
          <p:nvPr/>
        </p:nvPicPr>
        <p:blipFill rotWithShape="1">
          <a:blip r:embed="rId2">
            <a:extLst>
              <a:ext uri="{28A0092B-C50C-407E-A947-70E740481C1C}">
                <a14:useLocalDpi xmlns:a14="http://schemas.microsoft.com/office/drawing/2010/main" val="0"/>
              </a:ext>
            </a:extLst>
          </a:blip>
          <a:srcRect l="3540" t="34839" r="-243" b="33333"/>
          <a:stretch/>
        </p:blipFill>
        <p:spPr>
          <a:xfrm>
            <a:off x="6682578" y="3111191"/>
            <a:ext cx="5509422" cy="3746808"/>
          </a:xfrm>
          <a:prstGeom prst="rect">
            <a:avLst/>
          </a:prstGeom>
        </p:spPr>
      </p:pic>
    </p:spTree>
    <p:extLst>
      <p:ext uri="{BB962C8B-B14F-4D97-AF65-F5344CB8AC3E}">
        <p14:creationId xmlns:p14="http://schemas.microsoft.com/office/powerpoint/2010/main" val="720127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24527-16B2-48A4-80B6-CCABC4B35617}"/>
              </a:ext>
            </a:extLst>
          </p:cNvPr>
          <p:cNvSpPr>
            <a:spLocks noGrp="1"/>
          </p:cNvSpPr>
          <p:nvPr>
            <p:ph type="title"/>
          </p:nvPr>
        </p:nvSpPr>
        <p:spPr>
          <a:xfrm>
            <a:off x="0" y="1"/>
            <a:ext cx="12192000" cy="1179870"/>
          </a:xfrm>
        </p:spPr>
        <p:txBody>
          <a:bodyPr/>
          <a:lstStyle/>
          <a:p>
            <a:r>
              <a:rPr lang="en-US" dirty="0"/>
              <a:t>CHILD LABOUR ACT</a:t>
            </a:r>
          </a:p>
        </p:txBody>
      </p:sp>
      <p:sp>
        <p:nvSpPr>
          <p:cNvPr id="3" name="Content Placeholder 2">
            <a:extLst>
              <a:ext uri="{FF2B5EF4-FFF2-40B4-BE49-F238E27FC236}">
                <a16:creationId xmlns:a16="http://schemas.microsoft.com/office/drawing/2014/main" id="{09E082AA-36E9-4B48-8038-ADC6BB0E3D2C}"/>
              </a:ext>
            </a:extLst>
          </p:cNvPr>
          <p:cNvSpPr>
            <a:spLocks noGrp="1"/>
          </p:cNvSpPr>
          <p:nvPr>
            <p:ph idx="1"/>
          </p:nvPr>
        </p:nvSpPr>
        <p:spPr>
          <a:xfrm>
            <a:off x="-1" y="1070517"/>
            <a:ext cx="10036099" cy="5106446"/>
          </a:xfrm>
        </p:spPr>
        <p:txBody>
          <a:bodyPr/>
          <a:lstStyle/>
          <a:p>
            <a:r>
              <a:rPr lang="en-US" dirty="0"/>
              <a:t>Most controversial and legislated Act related to children's right in India is </a:t>
            </a:r>
          </a:p>
          <a:p>
            <a:r>
              <a:rPr lang="en-US" dirty="0"/>
              <a:t>Child </a:t>
            </a:r>
            <a:r>
              <a:rPr lang="en-US" dirty="0" err="1"/>
              <a:t>Labour</a:t>
            </a:r>
            <a:r>
              <a:rPr lang="en-US" dirty="0"/>
              <a:t> Prohibition and Regulation Act, 1986.</a:t>
            </a:r>
          </a:p>
          <a:p>
            <a:r>
              <a:rPr lang="en-US" dirty="0"/>
              <a:t>Child below Age of 14 years should not be employed to do any kind of work. </a:t>
            </a:r>
          </a:p>
          <a:p>
            <a:r>
              <a:rPr lang="en-US" dirty="0"/>
              <a:t>If hired, the employer will face restrict action as per this Law. </a:t>
            </a:r>
          </a:p>
          <a:p>
            <a:r>
              <a:rPr lang="en-US" dirty="0"/>
              <a:t>In 2001, an estimated 1% of all child workers, or about 120,000 children in India were in a hazardous job and this Act was enforced more forcefully in the last 5 years.</a:t>
            </a:r>
          </a:p>
        </p:txBody>
      </p:sp>
      <p:pic>
        <p:nvPicPr>
          <p:cNvPr id="5" name="Picture 4">
            <a:extLst>
              <a:ext uri="{FF2B5EF4-FFF2-40B4-BE49-F238E27FC236}">
                <a16:creationId xmlns:a16="http://schemas.microsoft.com/office/drawing/2014/main" id="{7A77E357-A24C-4B15-A15A-A314D3F52418}"/>
              </a:ext>
            </a:extLst>
          </p:cNvPr>
          <p:cNvPicPr>
            <a:picLocks noChangeAspect="1"/>
          </p:cNvPicPr>
          <p:nvPr/>
        </p:nvPicPr>
        <p:blipFill rotWithShape="1">
          <a:blip r:embed="rId2">
            <a:extLst>
              <a:ext uri="{28A0092B-C50C-407E-A947-70E740481C1C}">
                <a14:useLocalDpi xmlns:a14="http://schemas.microsoft.com/office/drawing/2010/main" val="0"/>
              </a:ext>
            </a:extLst>
          </a:blip>
          <a:srcRect l="4448" t="28817" r="-1605" b="39140"/>
          <a:stretch/>
        </p:blipFill>
        <p:spPr>
          <a:xfrm>
            <a:off x="6841574" y="3691054"/>
            <a:ext cx="5350426" cy="3166945"/>
          </a:xfrm>
          <a:prstGeom prst="rect">
            <a:avLst/>
          </a:prstGeom>
        </p:spPr>
      </p:pic>
    </p:spTree>
    <p:extLst>
      <p:ext uri="{BB962C8B-B14F-4D97-AF65-F5344CB8AC3E}">
        <p14:creationId xmlns:p14="http://schemas.microsoft.com/office/powerpoint/2010/main" val="1471675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469B7-4397-42D9-BA26-71762F19FD7E}"/>
              </a:ext>
            </a:extLst>
          </p:cNvPr>
          <p:cNvSpPr>
            <a:spLocks noGrp="1"/>
          </p:cNvSpPr>
          <p:nvPr>
            <p:ph type="title"/>
          </p:nvPr>
        </p:nvSpPr>
        <p:spPr>
          <a:xfrm>
            <a:off x="0" y="18255"/>
            <a:ext cx="10515600" cy="1325563"/>
          </a:xfrm>
        </p:spPr>
        <p:txBody>
          <a:bodyPr/>
          <a:lstStyle/>
          <a:p>
            <a:r>
              <a:rPr lang="en-US" dirty="0"/>
              <a:t>PROHIBITION OF CHILD MARRIAGE ACT</a:t>
            </a:r>
          </a:p>
        </p:txBody>
      </p:sp>
      <p:sp>
        <p:nvSpPr>
          <p:cNvPr id="3" name="Content Placeholder 2">
            <a:extLst>
              <a:ext uri="{FF2B5EF4-FFF2-40B4-BE49-F238E27FC236}">
                <a16:creationId xmlns:a16="http://schemas.microsoft.com/office/drawing/2014/main" id="{FA06B03A-3AE1-478C-A6BC-63393A25604E}"/>
              </a:ext>
            </a:extLst>
          </p:cNvPr>
          <p:cNvSpPr>
            <a:spLocks noGrp="1"/>
          </p:cNvSpPr>
          <p:nvPr>
            <p:ph idx="1"/>
          </p:nvPr>
        </p:nvSpPr>
        <p:spPr>
          <a:xfrm>
            <a:off x="0" y="1253331"/>
            <a:ext cx="9411629" cy="5586414"/>
          </a:xfrm>
        </p:spPr>
        <p:txBody>
          <a:bodyPr/>
          <a:lstStyle/>
          <a:p>
            <a:r>
              <a:rPr lang="en-US" dirty="0"/>
              <a:t>The Child Marriage Act in India was implemented from 1st November in 2007.</a:t>
            </a:r>
          </a:p>
          <a:p>
            <a:r>
              <a:rPr lang="en-US" dirty="0"/>
              <a:t>UNICEF defined the marriage of girls before the age of 18 years as a child marriage and below 21 years for boys and its violation is considered as the violation of human rights.</a:t>
            </a:r>
          </a:p>
          <a:p>
            <a:pPr marL="0" indent="0">
              <a:buNone/>
            </a:pPr>
            <a:br>
              <a:rPr lang="en-US" dirty="0"/>
            </a:br>
            <a:endParaRPr lang="en-US" dirty="0"/>
          </a:p>
          <a:p>
            <a:endParaRPr lang="en-US" dirty="0"/>
          </a:p>
        </p:txBody>
      </p:sp>
      <p:pic>
        <p:nvPicPr>
          <p:cNvPr id="5" name="Picture 4">
            <a:extLst>
              <a:ext uri="{FF2B5EF4-FFF2-40B4-BE49-F238E27FC236}">
                <a16:creationId xmlns:a16="http://schemas.microsoft.com/office/drawing/2014/main" id="{0F7F966D-659B-4E72-902A-DC6DDC3A66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1577" y="2787805"/>
            <a:ext cx="6090423" cy="4070195"/>
          </a:xfrm>
          <a:prstGeom prst="rect">
            <a:avLst/>
          </a:prstGeom>
        </p:spPr>
      </p:pic>
    </p:spTree>
    <p:extLst>
      <p:ext uri="{BB962C8B-B14F-4D97-AF65-F5344CB8AC3E}">
        <p14:creationId xmlns:p14="http://schemas.microsoft.com/office/powerpoint/2010/main" val="4178110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15FCD-42F3-436D-BFF9-07401A7C6A91}"/>
              </a:ext>
            </a:extLst>
          </p:cNvPr>
          <p:cNvSpPr>
            <a:spLocks noGrp="1"/>
          </p:cNvSpPr>
          <p:nvPr>
            <p:ph type="title"/>
          </p:nvPr>
        </p:nvSpPr>
        <p:spPr>
          <a:xfrm>
            <a:off x="0" y="18255"/>
            <a:ext cx="10515600" cy="1325563"/>
          </a:xfrm>
        </p:spPr>
        <p:txBody>
          <a:bodyPr/>
          <a:lstStyle/>
          <a:p>
            <a:r>
              <a:rPr lang="en-US" dirty="0"/>
              <a:t>CHILD TRAFFICKING LAW</a:t>
            </a:r>
          </a:p>
        </p:txBody>
      </p:sp>
      <p:sp>
        <p:nvSpPr>
          <p:cNvPr id="3" name="Content Placeholder 2">
            <a:extLst>
              <a:ext uri="{FF2B5EF4-FFF2-40B4-BE49-F238E27FC236}">
                <a16:creationId xmlns:a16="http://schemas.microsoft.com/office/drawing/2014/main" id="{02FA9902-1CEC-458D-AAC4-972054B3ADCB}"/>
              </a:ext>
            </a:extLst>
          </p:cNvPr>
          <p:cNvSpPr>
            <a:spLocks noGrp="1"/>
          </p:cNvSpPr>
          <p:nvPr>
            <p:ph idx="1"/>
          </p:nvPr>
        </p:nvSpPr>
        <p:spPr>
          <a:xfrm>
            <a:off x="0" y="1343818"/>
            <a:ext cx="9612351" cy="4833145"/>
          </a:xfrm>
        </p:spPr>
        <p:txBody>
          <a:bodyPr/>
          <a:lstStyle/>
          <a:p>
            <a:r>
              <a:rPr lang="en-US" dirty="0"/>
              <a:t>UNICEF calls for strict action and persecution if any person under the age of 18 is transported, transferred or sheltered for the purpose of exploitation.</a:t>
            </a:r>
          </a:p>
          <a:p>
            <a:r>
              <a:rPr lang="en-US" dirty="0"/>
              <a:t>According to International </a:t>
            </a:r>
            <a:r>
              <a:rPr lang="en-US" dirty="0" err="1"/>
              <a:t>Labour</a:t>
            </a:r>
            <a:r>
              <a:rPr lang="en-US" dirty="0"/>
              <a:t> </a:t>
            </a:r>
            <a:r>
              <a:rPr lang="en-US" dirty="0" err="1"/>
              <a:t>Organisation</a:t>
            </a:r>
            <a:r>
              <a:rPr lang="en-US" dirty="0"/>
              <a:t>, estimates are that 1.2 million children are trafficked each year.</a:t>
            </a:r>
          </a:p>
          <a:p>
            <a:r>
              <a:rPr lang="en-US" dirty="0"/>
              <a:t>Included under the crime of child trafficking.</a:t>
            </a:r>
            <a:br>
              <a:rPr lang="en-US" dirty="0"/>
            </a:br>
            <a:endParaRPr lang="en-US" dirty="0"/>
          </a:p>
          <a:p>
            <a:endParaRPr lang="en-US" dirty="0"/>
          </a:p>
        </p:txBody>
      </p:sp>
      <p:pic>
        <p:nvPicPr>
          <p:cNvPr id="5" name="Picture 4">
            <a:extLst>
              <a:ext uri="{FF2B5EF4-FFF2-40B4-BE49-F238E27FC236}">
                <a16:creationId xmlns:a16="http://schemas.microsoft.com/office/drawing/2014/main" id="{6E325DD2-3596-47E9-A949-07B2B14A39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5404" y="3033132"/>
            <a:ext cx="5510561" cy="3748880"/>
          </a:xfrm>
          <a:prstGeom prst="rect">
            <a:avLst/>
          </a:prstGeom>
        </p:spPr>
      </p:pic>
    </p:spTree>
    <p:extLst>
      <p:ext uri="{BB962C8B-B14F-4D97-AF65-F5344CB8AC3E}">
        <p14:creationId xmlns:p14="http://schemas.microsoft.com/office/powerpoint/2010/main" val="3013369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D1065-5D53-4CFE-B3CE-79B54B76DB68}"/>
              </a:ext>
            </a:extLst>
          </p:cNvPr>
          <p:cNvSpPr>
            <a:spLocks noGrp="1"/>
          </p:cNvSpPr>
          <p:nvPr>
            <p:ph type="ctrTitle"/>
          </p:nvPr>
        </p:nvSpPr>
        <p:spPr/>
        <p:txBody>
          <a:bodyPr/>
          <a:lstStyle/>
          <a:p>
            <a:endParaRPr lang="en-IN" dirty="0"/>
          </a:p>
        </p:txBody>
      </p:sp>
      <p:sp>
        <p:nvSpPr>
          <p:cNvPr id="3" name="Subtitle 2">
            <a:extLst>
              <a:ext uri="{FF2B5EF4-FFF2-40B4-BE49-F238E27FC236}">
                <a16:creationId xmlns:a16="http://schemas.microsoft.com/office/drawing/2014/main" id="{C6F8D789-24DD-4EDE-B0E1-D4CDA27AF397}"/>
              </a:ext>
            </a:extLst>
          </p:cNvPr>
          <p:cNvSpPr>
            <a:spLocks noGrp="1"/>
          </p:cNvSpPr>
          <p:nvPr>
            <p:ph type="subTitle" idx="1"/>
          </p:nvPr>
        </p:nvSpPr>
        <p:spPr/>
        <p:txBody>
          <a:bodyPr/>
          <a:lstStyle/>
          <a:p>
            <a:endParaRPr lang="en-IN" dirty="0"/>
          </a:p>
        </p:txBody>
      </p:sp>
      <p:pic>
        <p:nvPicPr>
          <p:cNvPr id="115" name="Picture 114">
            <a:extLst>
              <a:ext uri="{FF2B5EF4-FFF2-40B4-BE49-F238E27FC236}">
                <a16:creationId xmlns:a16="http://schemas.microsoft.com/office/drawing/2014/main" id="{DDF838A2-237E-43B0-9887-C31D00D893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912" y="387350"/>
            <a:ext cx="9121388" cy="6083300"/>
          </a:xfrm>
          <a:prstGeom prst="rect">
            <a:avLst/>
          </a:prstGeom>
        </p:spPr>
      </p:pic>
    </p:spTree>
    <p:extLst>
      <p:ext uri="{BB962C8B-B14F-4D97-AF65-F5344CB8AC3E}">
        <p14:creationId xmlns:p14="http://schemas.microsoft.com/office/powerpoint/2010/main" val="1743132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6AD53-2CB9-4008-B235-0FCBF34763AA}"/>
              </a:ext>
            </a:extLst>
          </p:cNvPr>
          <p:cNvSpPr>
            <a:spLocks noGrp="1"/>
          </p:cNvSpPr>
          <p:nvPr>
            <p:ph type="title"/>
          </p:nvPr>
        </p:nvSpPr>
        <p:spPr>
          <a:xfrm>
            <a:off x="-1" y="18255"/>
            <a:ext cx="12191999" cy="910893"/>
          </a:xfrm>
        </p:spPr>
        <p:txBody>
          <a:bodyPr/>
          <a:lstStyle/>
          <a:p>
            <a:r>
              <a:rPr lang="en-US" dirty="0"/>
              <a:t>POCSO ACT - 2012</a:t>
            </a:r>
          </a:p>
        </p:txBody>
      </p:sp>
      <p:sp>
        <p:nvSpPr>
          <p:cNvPr id="3" name="Content Placeholder 2">
            <a:extLst>
              <a:ext uri="{FF2B5EF4-FFF2-40B4-BE49-F238E27FC236}">
                <a16:creationId xmlns:a16="http://schemas.microsoft.com/office/drawing/2014/main" id="{D4F53603-D6F0-42AA-AD1C-89AB67ABE63B}"/>
              </a:ext>
            </a:extLst>
          </p:cNvPr>
          <p:cNvSpPr>
            <a:spLocks noGrp="1"/>
          </p:cNvSpPr>
          <p:nvPr>
            <p:ph idx="1"/>
          </p:nvPr>
        </p:nvSpPr>
        <p:spPr>
          <a:xfrm>
            <a:off x="0" y="929148"/>
            <a:ext cx="10937289" cy="5247815"/>
          </a:xfrm>
        </p:spPr>
        <p:txBody>
          <a:bodyPr/>
          <a:lstStyle/>
          <a:p>
            <a:r>
              <a:rPr lang="en-US" dirty="0"/>
              <a:t>Protection of Children from Sexual Offences (</a:t>
            </a:r>
            <a:r>
              <a:rPr lang="en-US" i="1" dirty="0"/>
              <a:t>POCSO</a:t>
            </a:r>
            <a:r>
              <a:rPr lang="en-US" dirty="0"/>
              <a:t>) </a:t>
            </a:r>
          </a:p>
          <a:p>
            <a:r>
              <a:rPr lang="en-US" dirty="0"/>
              <a:t>53% of children in India face child abuse in some form</a:t>
            </a:r>
          </a:p>
          <a:p>
            <a:r>
              <a:rPr lang="en-US" dirty="0"/>
              <a:t>This law prohibits the display of vulgar graphics in front of the children and any kind of involvement of the children in such content related to children is also an offence. </a:t>
            </a:r>
          </a:p>
          <a:p>
            <a:r>
              <a:rPr lang="en-US" dirty="0"/>
              <a:t>This act makes child abuse a punishable offence wherein it places the burden of proof on the accused, and ensures rigorous punishment for all defaulters.</a:t>
            </a:r>
          </a:p>
          <a:p>
            <a:pPr marL="0" indent="0">
              <a:buNone/>
            </a:pPr>
            <a:endParaRPr lang="en-US" dirty="0"/>
          </a:p>
          <a:p>
            <a:endParaRPr lang="en-US" dirty="0"/>
          </a:p>
        </p:txBody>
      </p:sp>
      <p:pic>
        <p:nvPicPr>
          <p:cNvPr id="10" name="Picture 9">
            <a:extLst>
              <a:ext uri="{FF2B5EF4-FFF2-40B4-BE49-F238E27FC236}">
                <a16:creationId xmlns:a16="http://schemas.microsoft.com/office/drawing/2014/main" id="{5E161D9B-753D-4124-9DF6-79E449B572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6605" y="3429001"/>
            <a:ext cx="5545393" cy="3410744"/>
          </a:xfrm>
          <a:prstGeom prst="rect">
            <a:avLst/>
          </a:prstGeom>
        </p:spPr>
      </p:pic>
    </p:spTree>
    <p:extLst>
      <p:ext uri="{BB962C8B-B14F-4D97-AF65-F5344CB8AC3E}">
        <p14:creationId xmlns:p14="http://schemas.microsoft.com/office/powerpoint/2010/main" val="2060656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2D9B9-AC7B-4A19-97E5-98C451D57C1F}"/>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06E24BC4-F63A-4D8C-B1E9-D8565B4E7D3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11" y="448572"/>
            <a:ext cx="9404723" cy="5799828"/>
          </a:xfrm>
        </p:spPr>
      </p:pic>
    </p:spTree>
    <p:extLst>
      <p:ext uri="{BB962C8B-B14F-4D97-AF65-F5344CB8AC3E}">
        <p14:creationId xmlns:p14="http://schemas.microsoft.com/office/powerpoint/2010/main" val="4288355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2D9B9-AC7B-4A19-97E5-98C451D57C1F}"/>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3B3A37CE-3DDE-4881-916B-FEBF76523AE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2888" y="545984"/>
            <a:ext cx="9247946" cy="5702416"/>
          </a:xfrm>
        </p:spPr>
      </p:pic>
    </p:spTree>
    <p:extLst>
      <p:ext uri="{BB962C8B-B14F-4D97-AF65-F5344CB8AC3E}">
        <p14:creationId xmlns:p14="http://schemas.microsoft.com/office/powerpoint/2010/main" val="3161989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2D9B9-AC7B-4A19-97E5-98C451D57C1F}"/>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12E0A357-7D24-44C6-84D4-13218C394FE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5275" y="488950"/>
            <a:ext cx="9345559" cy="5759449"/>
          </a:xfrm>
        </p:spPr>
      </p:pic>
    </p:spTree>
    <p:extLst>
      <p:ext uri="{BB962C8B-B14F-4D97-AF65-F5344CB8AC3E}">
        <p14:creationId xmlns:p14="http://schemas.microsoft.com/office/powerpoint/2010/main" val="2885663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2D9B9-AC7B-4A19-97E5-98C451D57C1F}"/>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DEAEE047-FB2B-4F22-87BE-48FB225F2F6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7132" y="505971"/>
            <a:ext cx="9222058" cy="5742430"/>
          </a:xfrm>
        </p:spPr>
      </p:pic>
    </p:spTree>
    <p:extLst>
      <p:ext uri="{BB962C8B-B14F-4D97-AF65-F5344CB8AC3E}">
        <p14:creationId xmlns:p14="http://schemas.microsoft.com/office/powerpoint/2010/main" val="1414334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2D9B9-AC7B-4A19-97E5-98C451D57C1F}"/>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9E25B288-FB7A-43C3-B4C4-BFF0BD4FB11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5980" y="503994"/>
            <a:ext cx="9314854" cy="5744406"/>
          </a:xfrm>
        </p:spPr>
      </p:pic>
    </p:spTree>
    <p:extLst>
      <p:ext uri="{BB962C8B-B14F-4D97-AF65-F5344CB8AC3E}">
        <p14:creationId xmlns:p14="http://schemas.microsoft.com/office/powerpoint/2010/main" val="483241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2D9B9-AC7B-4A19-97E5-98C451D57C1F}"/>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19693A97-A69D-4B8D-830C-65086555F98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8283" y="517748"/>
            <a:ext cx="9292551" cy="5730652"/>
          </a:xfrm>
        </p:spPr>
      </p:pic>
    </p:spTree>
    <p:extLst>
      <p:ext uri="{BB962C8B-B14F-4D97-AF65-F5344CB8AC3E}">
        <p14:creationId xmlns:p14="http://schemas.microsoft.com/office/powerpoint/2010/main" val="825172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2D9B9-AC7B-4A19-97E5-98C451D57C1F}"/>
              </a:ext>
            </a:extLst>
          </p:cNvPr>
          <p:cNvSpPr>
            <a:spLocks noGrp="1"/>
          </p:cNvSpPr>
          <p:nvPr>
            <p:ph type="title"/>
          </p:nvPr>
        </p:nvSpPr>
        <p:spPr/>
        <p:txBody>
          <a:bodyPr/>
          <a:lstStyle/>
          <a:p>
            <a:endParaRPr lang="en-IN"/>
          </a:p>
        </p:txBody>
      </p:sp>
      <p:pic>
        <p:nvPicPr>
          <p:cNvPr id="7" name="Content Placeholder 6">
            <a:extLst>
              <a:ext uri="{FF2B5EF4-FFF2-40B4-BE49-F238E27FC236}">
                <a16:creationId xmlns:a16="http://schemas.microsoft.com/office/drawing/2014/main" id="{637AF4D1-AA20-43F9-83B9-5160F574593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0214" y="438580"/>
            <a:ext cx="9277165" cy="5720573"/>
          </a:xfrm>
        </p:spPr>
      </p:pic>
    </p:spTree>
    <p:extLst>
      <p:ext uri="{BB962C8B-B14F-4D97-AF65-F5344CB8AC3E}">
        <p14:creationId xmlns:p14="http://schemas.microsoft.com/office/powerpoint/2010/main" val="31155409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BBC6C1-973F-47D6-AFFD-4440D5C9F5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170" y="1335619"/>
            <a:ext cx="9964181" cy="5466972"/>
          </a:xfrm>
          <a:prstGeom prst="rect">
            <a:avLst/>
          </a:prstGeom>
        </p:spPr>
      </p:pic>
      <p:sp>
        <p:nvSpPr>
          <p:cNvPr id="6" name="Title 5">
            <a:extLst>
              <a:ext uri="{FF2B5EF4-FFF2-40B4-BE49-F238E27FC236}">
                <a16:creationId xmlns:a16="http://schemas.microsoft.com/office/drawing/2014/main" id="{C5C711F9-E3E4-4DA0-AD90-705DA6452FA9}"/>
              </a:ext>
            </a:extLst>
          </p:cNvPr>
          <p:cNvSpPr>
            <a:spLocks noGrp="1"/>
          </p:cNvSpPr>
          <p:nvPr>
            <p:ph type="title"/>
          </p:nvPr>
        </p:nvSpPr>
        <p:spPr>
          <a:xfrm>
            <a:off x="0" y="55409"/>
            <a:ext cx="9335729" cy="1650728"/>
          </a:xfrm>
        </p:spPr>
        <p:txBody>
          <a:bodyPr/>
          <a:lstStyle/>
          <a:p>
            <a:r>
              <a:rPr lang="en-US" dirty="0"/>
              <a:t>                    THANK YOU ALL</a:t>
            </a:r>
          </a:p>
        </p:txBody>
      </p:sp>
    </p:spTree>
    <p:extLst>
      <p:ext uri="{BB962C8B-B14F-4D97-AF65-F5344CB8AC3E}">
        <p14:creationId xmlns:p14="http://schemas.microsoft.com/office/powerpoint/2010/main" val="2359887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FE64B-1285-4D5C-A116-8C9FD1D04C62}"/>
              </a:ext>
            </a:extLst>
          </p:cNvPr>
          <p:cNvSpPr>
            <a:spLocks noGrp="1"/>
          </p:cNvSpPr>
          <p:nvPr>
            <p:ph type="ctrTitle"/>
          </p:nvPr>
        </p:nvSpPr>
        <p:spPr/>
        <p:txBody>
          <a:bodyPr/>
          <a:lstStyle/>
          <a:p>
            <a:endParaRPr lang="en-IN"/>
          </a:p>
        </p:txBody>
      </p:sp>
      <p:sp>
        <p:nvSpPr>
          <p:cNvPr id="3" name="Subtitle 2">
            <a:extLst>
              <a:ext uri="{FF2B5EF4-FFF2-40B4-BE49-F238E27FC236}">
                <a16:creationId xmlns:a16="http://schemas.microsoft.com/office/drawing/2014/main" id="{36413779-1547-4A48-A1A1-7597F5BB7AC6}"/>
              </a:ext>
            </a:extLst>
          </p:cNvPr>
          <p:cNvSpPr>
            <a:spLocks noGrp="1"/>
          </p:cNvSpPr>
          <p:nvPr>
            <p:ph type="subTitle" idx="1"/>
          </p:nvPr>
        </p:nvSpPr>
        <p:spPr/>
        <p:txBody>
          <a:bodyPr/>
          <a:lstStyle/>
          <a:p>
            <a:endParaRPr lang="en-IN"/>
          </a:p>
        </p:txBody>
      </p:sp>
      <p:pic>
        <p:nvPicPr>
          <p:cNvPr id="5" name="Picture 4">
            <a:extLst>
              <a:ext uri="{FF2B5EF4-FFF2-40B4-BE49-F238E27FC236}">
                <a16:creationId xmlns:a16="http://schemas.microsoft.com/office/drawing/2014/main" id="{22912ECD-CD42-4234-88B2-65447C8737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955" y="680223"/>
            <a:ext cx="8825658" cy="5701217"/>
          </a:xfrm>
          <a:prstGeom prst="rect">
            <a:avLst/>
          </a:prstGeom>
        </p:spPr>
      </p:pic>
    </p:spTree>
    <p:extLst>
      <p:ext uri="{BB962C8B-B14F-4D97-AF65-F5344CB8AC3E}">
        <p14:creationId xmlns:p14="http://schemas.microsoft.com/office/powerpoint/2010/main" val="1204789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2D9B9-AC7B-4A19-97E5-98C451D57C1F}"/>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8F7BDF11-C62B-4D03-9A11-AC6862F124C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12" y="516044"/>
            <a:ext cx="9404722" cy="5732356"/>
          </a:xfrm>
        </p:spPr>
      </p:pic>
    </p:spTree>
    <p:extLst>
      <p:ext uri="{BB962C8B-B14F-4D97-AF65-F5344CB8AC3E}">
        <p14:creationId xmlns:p14="http://schemas.microsoft.com/office/powerpoint/2010/main" val="455980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2D9B9-AC7B-4A19-97E5-98C451D57C1F}"/>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93D4A2E6-B1EF-4457-B52A-E57A20A610C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10" y="516044"/>
            <a:ext cx="9404723" cy="5732356"/>
          </a:xfrm>
        </p:spPr>
      </p:pic>
    </p:spTree>
    <p:extLst>
      <p:ext uri="{BB962C8B-B14F-4D97-AF65-F5344CB8AC3E}">
        <p14:creationId xmlns:p14="http://schemas.microsoft.com/office/powerpoint/2010/main" val="1532403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2D9B9-AC7B-4A19-97E5-98C451D57C1F}"/>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45C0FDDF-2A72-485E-9A13-1D4B48F0D8E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11" y="448572"/>
            <a:ext cx="9404723" cy="5799828"/>
          </a:xfrm>
        </p:spPr>
      </p:pic>
    </p:spTree>
    <p:extLst>
      <p:ext uri="{BB962C8B-B14F-4D97-AF65-F5344CB8AC3E}">
        <p14:creationId xmlns:p14="http://schemas.microsoft.com/office/powerpoint/2010/main" val="3530100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2D9B9-AC7B-4A19-97E5-98C451D57C1F}"/>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C5C0A6DB-6692-469D-9B72-76FD4579CE0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11" y="448572"/>
            <a:ext cx="9404723" cy="5799828"/>
          </a:xfrm>
        </p:spPr>
      </p:pic>
    </p:spTree>
    <p:extLst>
      <p:ext uri="{BB962C8B-B14F-4D97-AF65-F5344CB8AC3E}">
        <p14:creationId xmlns:p14="http://schemas.microsoft.com/office/powerpoint/2010/main" val="682139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2D9B9-AC7B-4A19-97E5-98C451D57C1F}"/>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E23AD499-86C4-4818-8258-8EFFCF6AF4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11" y="448572"/>
            <a:ext cx="9579557" cy="5799828"/>
          </a:xfrm>
        </p:spPr>
      </p:pic>
    </p:spTree>
    <p:extLst>
      <p:ext uri="{BB962C8B-B14F-4D97-AF65-F5344CB8AC3E}">
        <p14:creationId xmlns:p14="http://schemas.microsoft.com/office/powerpoint/2010/main" val="1240842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2D9B9-AC7B-4A19-97E5-98C451D57C1F}"/>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A72A438E-D6D3-446D-A725-0FA6AC5B136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10" y="426620"/>
            <a:ext cx="9404723" cy="5821780"/>
          </a:xfrm>
        </p:spPr>
      </p:pic>
    </p:spTree>
    <p:extLst>
      <p:ext uri="{BB962C8B-B14F-4D97-AF65-F5344CB8AC3E}">
        <p14:creationId xmlns:p14="http://schemas.microsoft.com/office/powerpoint/2010/main" val="31616796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1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92</TotalTime>
  <Words>607</Words>
  <Application>Microsoft Office PowerPoint</Application>
  <PresentationFormat>Widescreen</PresentationFormat>
  <Paragraphs>53</Paragraphs>
  <Slides>28</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28</vt:i4>
      </vt:variant>
    </vt:vector>
  </HeadingPairs>
  <TitlesOfParts>
    <vt:vector size="38" baseType="lpstr">
      <vt:lpstr>Yu Gothic UI Semilight</vt:lpstr>
      <vt:lpstr>Arial</vt:lpstr>
      <vt:lpstr>Book Antiqua</vt:lpstr>
      <vt:lpstr>Calibri</vt:lpstr>
      <vt:lpstr>Cambria</vt:lpstr>
      <vt:lpstr>Century Gothic</vt:lpstr>
      <vt:lpstr>Times New Roman</vt:lpstr>
      <vt:lpstr>Wingdings 3</vt:lpstr>
      <vt:lpstr>Ion</vt:lpstr>
      <vt:lpstr>1_Ion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RIGHT TO EDUCATION </vt:lpstr>
      <vt:lpstr>RIGHT TO HEALTH AND NUTRITION</vt:lpstr>
      <vt:lpstr>RIGHT TO BE PROTECTED FROM ARMED CONFLICT</vt:lpstr>
      <vt:lpstr>CHILD LABOUR ACT</vt:lpstr>
      <vt:lpstr>PROHIBITION OF CHILD MARRIAGE ACT</vt:lpstr>
      <vt:lpstr>CHILD TRAFFICKING LAW</vt:lpstr>
      <vt:lpstr>POCSO ACT - 2012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THANK YOU ALL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somasekar ramaswamy</dc:creator>
  <cp:lastModifiedBy>somasekar ramaswamy</cp:lastModifiedBy>
  <cp:revision>8</cp:revision>
  <dcterms:created xsi:type="dcterms:W3CDTF">2022-01-02T09:54:35Z</dcterms:created>
  <dcterms:modified xsi:type="dcterms:W3CDTF">2022-01-03T02:10:10Z</dcterms:modified>
</cp:coreProperties>
</file>